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70" r:id="rId6"/>
    <p:sldId id="265" r:id="rId7"/>
    <p:sldId id="264" r:id="rId8"/>
    <p:sldId id="263" r:id="rId9"/>
    <p:sldId id="266" r:id="rId10"/>
    <p:sldId id="267" r:id="rId11"/>
    <p:sldId id="268" r:id="rId12"/>
    <p:sldId id="269" r:id="rId13"/>
    <p:sldId id="25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0080625" cy="5670550"/>
  <p:notesSz cx="6858000" cy="9144000"/>
  <p:defaultTextStyle>
    <a:defPPr>
      <a:defRPr lang="en-GB"/>
    </a:defPPr>
    <a:lvl1pPr marL="0" lvl="0" indent="0" algn="l" defTabSz="457200" rtl="0" eaLnBrk="1" fontAlgn="base" latinLnBrk="0" hangingPunct="0">
      <a:lnSpc>
        <a:spcPct val="93000"/>
      </a:lnSpc>
      <a:spcBef>
        <a:spcPts val="15"/>
      </a:spcBef>
      <a:spcAft>
        <a:spcPts val="15"/>
      </a:spcAft>
      <a:buClr>
        <a:srgbClr val="000000"/>
      </a:buClr>
      <a:buSzPct val="100000"/>
      <a:buFont typeface="Times New Roman" panose="02020603050405020304" pitchFamily="16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1pPr>
    <a:lvl2pPr marL="742950" lvl="1" indent="-285750" algn="l" defTabSz="457200" rtl="0" eaLnBrk="1" fontAlgn="base" latinLnBrk="0" hangingPunct="0">
      <a:lnSpc>
        <a:spcPct val="93000"/>
      </a:lnSpc>
      <a:spcBef>
        <a:spcPts val="15"/>
      </a:spcBef>
      <a:spcAft>
        <a:spcPts val="15"/>
      </a:spcAft>
      <a:buClr>
        <a:srgbClr val="000000"/>
      </a:buClr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2pPr>
    <a:lvl3pPr marL="1143000" lvl="2" indent="-228600" algn="l" defTabSz="457200" rtl="0" eaLnBrk="1" fontAlgn="base" latinLnBrk="0" hangingPunct="0">
      <a:lnSpc>
        <a:spcPct val="93000"/>
      </a:lnSpc>
      <a:spcBef>
        <a:spcPts val="15"/>
      </a:spcBef>
      <a:spcAft>
        <a:spcPts val="15"/>
      </a:spcAft>
      <a:buClr>
        <a:srgbClr val="000000"/>
      </a:buClr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3pPr>
    <a:lvl4pPr marL="1600200" lvl="3" indent="-228600" algn="l" defTabSz="457200" rtl="0" eaLnBrk="1" fontAlgn="base" latinLnBrk="0" hangingPunct="0">
      <a:lnSpc>
        <a:spcPct val="93000"/>
      </a:lnSpc>
      <a:spcBef>
        <a:spcPts val="15"/>
      </a:spcBef>
      <a:spcAft>
        <a:spcPts val="15"/>
      </a:spcAft>
      <a:buClr>
        <a:srgbClr val="000000"/>
      </a:buClr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4pPr>
    <a:lvl5pPr marL="2057400" lvl="4" indent="-228600" algn="l" defTabSz="457200" rtl="0" eaLnBrk="1" fontAlgn="base" latinLnBrk="0" hangingPunct="0">
      <a:lnSpc>
        <a:spcPct val="93000"/>
      </a:lnSpc>
      <a:spcBef>
        <a:spcPts val="15"/>
      </a:spcBef>
      <a:spcAft>
        <a:spcPts val="15"/>
      </a:spcAft>
      <a:buClr>
        <a:srgbClr val="000000"/>
      </a:buClr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5pPr>
    <a:lvl6pPr marL="2286000" lvl="5" indent="-228600" algn="l" defTabSz="457200" rtl="0" eaLnBrk="1" fontAlgn="base" latinLnBrk="0" hangingPunct="0">
      <a:lnSpc>
        <a:spcPct val="93000"/>
      </a:lnSpc>
      <a:spcBef>
        <a:spcPts val="15"/>
      </a:spcBef>
      <a:spcAft>
        <a:spcPts val="15"/>
      </a:spcAft>
      <a:buClr>
        <a:srgbClr val="000000"/>
      </a:buClr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6pPr>
    <a:lvl7pPr marL="2743200" lvl="6" indent="-228600" algn="l" defTabSz="457200" rtl="0" eaLnBrk="1" fontAlgn="base" latinLnBrk="0" hangingPunct="0">
      <a:lnSpc>
        <a:spcPct val="93000"/>
      </a:lnSpc>
      <a:spcBef>
        <a:spcPts val="15"/>
      </a:spcBef>
      <a:spcAft>
        <a:spcPts val="15"/>
      </a:spcAft>
      <a:buClr>
        <a:srgbClr val="000000"/>
      </a:buClr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7pPr>
    <a:lvl8pPr marL="3200400" lvl="7" indent="-228600" algn="l" defTabSz="457200" rtl="0" eaLnBrk="1" fontAlgn="base" latinLnBrk="0" hangingPunct="0">
      <a:lnSpc>
        <a:spcPct val="93000"/>
      </a:lnSpc>
      <a:spcBef>
        <a:spcPts val="15"/>
      </a:spcBef>
      <a:spcAft>
        <a:spcPts val="15"/>
      </a:spcAft>
      <a:buClr>
        <a:srgbClr val="000000"/>
      </a:buClr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8pPr>
    <a:lvl9pPr marL="3657600" lvl="8" indent="-228600" algn="l" defTabSz="457200" rtl="0" eaLnBrk="1" fontAlgn="base" latinLnBrk="0" hangingPunct="0">
      <a:lnSpc>
        <a:spcPct val="93000"/>
      </a:lnSpc>
      <a:spcBef>
        <a:spcPts val="15"/>
      </a:spcBef>
      <a:spcAft>
        <a:spcPts val="15"/>
      </a:spcAft>
      <a:buClr>
        <a:srgbClr val="000000"/>
      </a:buClr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 userDrawn="1">
          <p15:clr>
            <a:srgbClr val="A4A3A4"/>
          </p15:clr>
        </p15:guide>
        <p15:guide id="2" pos="2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733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-780" y="-84"/>
      </p:cViewPr>
      <p:guideLst>
        <p:guide orient="horz" pos="2182"/>
        <p:guide pos="2859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gridSpacing cx="45006" cy="45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9" name="幻灯片图像占位符 2048"/>
          <p:cNvSpPr>
            <a:spLocks noGrp="1"/>
          </p:cNvSpPr>
          <p:nvPr>
            <p:ph type="sldImg"/>
          </p:nvPr>
        </p:nvSpPr>
        <p:spPr>
          <a:xfrm>
            <a:off x="720725" y="900113"/>
            <a:ext cx="6118225" cy="344011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/>
          <a:p>
            <a:pPr lvl="0"/>
          </a:p>
        </p:txBody>
      </p:sp>
      <p:sp>
        <p:nvSpPr>
          <p:cNvPr id="2050" name="文本占位符 2049"/>
          <p:cNvSpPr>
            <a:spLocks noGrp="1"/>
          </p:cNvSpPr>
          <p:nvPr>
            <p:ph type="body"/>
          </p:nvPr>
        </p:nvSpPr>
        <p:spPr>
          <a:xfrm>
            <a:off x="720725" y="4679950"/>
            <a:ext cx="6118225" cy="50387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/>
          <a:p>
            <a:pPr lvl="0"/>
          </a:p>
        </p:txBody>
      </p:sp>
      <p:sp>
        <p:nvSpPr>
          <p:cNvPr id="2051" name="页眉占位符 2050"/>
          <p:cNvSpPr>
            <a:spLocks noGrp="1"/>
          </p:cNvSpPr>
          <p:nvPr>
            <p:ph type="hdr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2052" name="日期占位符 2051"/>
          <p:cNvSpPr>
            <a:spLocks noGrp="1"/>
          </p:cNvSpPr>
          <p:nvPr>
            <p:ph type="dt"/>
          </p:nvPr>
        </p:nvSpPr>
        <p:spPr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2053" name="页脚占位符 2052"/>
          <p:cNvSpPr>
            <a:spLocks noGrp="1"/>
          </p:cNvSpPr>
          <p:nvPr>
            <p:ph type="ftr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/>
          </p:nvPr>
        </p:nvSpPr>
        <p:spPr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1pPr>
    <a:lvl2pPr marL="742950" lvl="1" indent="-28575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2pPr>
    <a:lvl3pPr marL="1143000" lvl="2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3pPr>
    <a:lvl4pPr marL="1600200" lvl="3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4pPr>
    <a:lvl5pPr marL="2057400" lvl="4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5pPr>
    <a:lvl6pPr marL="2286000" lvl="5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6pPr>
    <a:lvl7pPr marL="2743200" lvl="6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7pPr>
    <a:lvl8pPr marL="3200400" lvl="7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8pPr>
    <a:lvl9pPr marL="3657600" lvl="8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9217" name="幻灯片图像占位符 9216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8" name="文本占位符 9217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10241" name="幻灯片图像占位符 10240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42" name="文本占位符 10241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9217" name="幻灯片图像占位符 9216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8" name="文本占位符 9217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9217" name="幻灯片图像占位符 9216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8" name="文本占位符 9217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9217" name="幻灯片图像占位符 9216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8" name="文本占位符 9217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9217" name="幻灯片图像占位符 9216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8" name="文本占位符 9217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9217" name="幻灯片图像占位符 9216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8" name="文本占位符 9217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9217" name="幻灯片图像占位符 9216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8" name="文本占位符 9217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9217" name="幻灯片图像占位符 9216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8" name="文本占位符 9217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idx="2"/>
          </p:nvPr>
        </p:nvSpPr>
        <p:spPr/>
        <p:txBody>
          <a:bodyPr/>
          <a:p>
            <a:pPr lvl="0" algn="r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zh-CN" sz="1400" dirty="0" err="1">
                <a:solidFill>
                  <a:srgbClr val="000000"/>
                </a:solidFill>
              </a:rPr>
            </a:fld>
            <a:endParaRPr lang="en-US" altLang="zh-CN" sz="1400" dirty="0" err="1">
              <a:solidFill>
                <a:srgbClr val="000000"/>
              </a:solidFill>
            </a:endParaRPr>
          </a:p>
        </p:txBody>
      </p:sp>
      <p:sp>
        <p:nvSpPr>
          <p:cNvPr id="9217" name="幻灯片图像占位符 9216"/>
          <p:cNvSpPr txBox="1"/>
          <p:nvPr>
            <p:ph type="sldImg"/>
          </p:nvPr>
        </p:nvSpPr>
        <p:spPr>
          <a:xfrm>
            <a:off x="720725" y="900113"/>
            <a:ext cx="6119813" cy="344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8" name="文本占位符 9217"/>
          <p:cNvSpPr txBox="1"/>
          <p:nvPr>
            <p:ph type="body" idx="1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91195" y="756073"/>
            <a:ext cx="8102203" cy="212534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6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91195" y="2943923"/>
            <a:ext cx="8102203" cy="1217457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985" spc="200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4505" indent="0" algn="ctr">
              <a:buNone/>
              <a:defRPr sz="1325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3039" y="639983"/>
            <a:ext cx="9072563" cy="45334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91195" y="2053900"/>
            <a:ext cx="8102203" cy="84239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96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991195" y="2943923"/>
            <a:ext cx="8102203" cy="389943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985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段文本_1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1008063" y="2142208"/>
            <a:ext cx="8064500" cy="504049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1008063" y="2772269"/>
            <a:ext cx="8064500" cy="756073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91195" y="756073"/>
            <a:ext cx="8102203" cy="212534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6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91195" y="2943923"/>
            <a:ext cx="8102203" cy="1217457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985" spc="200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4505" indent="0" algn="ctr">
              <a:buNone/>
              <a:defRPr sz="1325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39" y="503057"/>
            <a:ext cx="9069586" cy="58342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3039" y="1232340"/>
            <a:ext cx="9069586" cy="3935153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646039" y="3182057"/>
            <a:ext cx="6423422" cy="63403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64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646039" y="3816087"/>
            <a:ext cx="6423422" cy="717377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49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7782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9039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450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39" y="503057"/>
            <a:ext cx="9069586" cy="58342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3039" y="1241270"/>
            <a:ext cx="4280297" cy="3926223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301258" y="1241270"/>
            <a:ext cx="4280297" cy="3926223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39" y="503057"/>
            <a:ext cx="9069586" cy="58342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3039" y="1181737"/>
            <a:ext cx="4417219" cy="315527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5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3039" y="1532983"/>
            <a:ext cx="4417219" cy="363451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155861" y="1175559"/>
            <a:ext cx="4417219" cy="315527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5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155861" y="1532983"/>
            <a:ext cx="4417219" cy="363451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39" y="503057"/>
            <a:ext cx="9069586" cy="58342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39" y="503057"/>
            <a:ext cx="9069586" cy="58342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3039" y="1232340"/>
            <a:ext cx="9069586" cy="3935153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3039" y="1285920"/>
            <a:ext cx="4326828" cy="381013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25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250656" y="1285920"/>
            <a:ext cx="4321969" cy="381013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25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8462367" y="756073"/>
            <a:ext cx="863203" cy="4158403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31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756047" y="756073"/>
            <a:ext cx="7581305" cy="4158403"/>
          </a:xfrm>
        </p:spPr>
        <p:txBody>
          <a:bodyPr vert="eaVert" lIns="46800" tIns="46800" rIns="46800" bIns="46800"/>
          <a:lstStyle>
            <a:lvl1pPr marL="189230" indent="-189230">
              <a:spcAft>
                <a:spcPts val="1000"/>
              </a:spcAft>
              <a:defRPr spc="300"/>
            </a:lvl1pPr>
            <a:lvl2pPr marL="567055" indent="-189230">
              <a:defRPr spc="300"/>
            </a:lvl2pPr>
            <a:lvl3pPr marL="944880" indent="-189230">
              <a:defRPr spc="300"/>
            </a:lvl3pPr>
            <a:lvl4pPr marL="1323340" indent="-189230">
              <a:defRPr spc="300"/>
            </a:lvl4pPr>
            <a:lvl5pPr marL="1701165" indent="-18923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3039" y="639983"/>
            <a:ext cx="9072563" cy="45334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91195" y="2053900"/>
            <a:ext cx="8102203" cy="84239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96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991195" y="2943923"/>
            <a:ext cx="8102203" cy="389943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985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段文本_1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1008063" y="2142208"/>
            <a:ext cx="8064500" cy="504049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1008063" y="2772269"/>
            <a:ext cx="8064500" cy="756073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646039" y="3182057"/>
            <a:ext cx="6423422" cy="63403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64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646039" y="3816087"/>
            <a:ext cx="6423422" cy="717377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49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7782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9039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450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39" y="503057"/>
            <a:ext cx="9069586" cy="58342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3039" y="1241270"/>
            <a:ext cx="4280297" cy="3926223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301258" y="1241270"/>
            <a:ext cx="4280297" cy="3926223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39" y="503057"/>
            <a:ext cx="9069586" cy="58342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3039" y="1181737"/>
            <a:ext cx="4417219" cy="315527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5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3039" y="1532983"/>
            <a:ext cx="4417219" cy="363451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155861" y="1175559"/>
            <a:ext cx="4417219" cy="315527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5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155861" y="1532983"/>
            <a:ext cx="4417219" cy="363451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39" y="503057"/>
            <a:ext cx="9069586" cy="58342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3039" y="1285920"/>
            <a:ext cx="4326828" cy="381013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25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250656" y="1285920"/>
            <a:ext cx="4321969" cy="381013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25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8462367" y="756073"/>
            <a:ext cx="863203" cy="4158403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31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756047" y="756073"/>
            <a:ext cx="7581305" cy="4158403"/>
          </a:xfrm>
        </p:spPr>
        <p:txBody>
          <a:bodyPr vert="eaVert" lIns="46800" tIns="46800" rIns="46800" bIns="46800"/>
          <a:lstStyle>
            <a:lvl1pPr marL="189230" indent="-189230">
              <a:spcAft>
                <a:spcPts val="1000"/>
              </a:spcAft>
              <a:defRPr spc="300"/>
            </a:lvl1pPr>
            <a:lvl2pPr marL="567055" indent="-189230">
              <a:defRPr spc="300"/>
            </a:lvl2pPr>
            <a:lvl3pPr marL="944880" indent="-189230">
              <a:defRPr spc="300"/>
            </a:lvl3pPr>
            <a:lvl4pPr marL="1323340" indent="-189230">
              <a:defRPr spc="300"/>
            </a:lvl4pPr>
            <a:lvl5pPr marL="1701165" indent="-18923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3039" y="503057"/>
            <a:ext cx="9069586" cy="583427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3039" y="1232340"/>
            <a:ext cx="9069586" cy="393515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06016" y="5221073"/>
            <a:ext cx="2232422" cy="261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8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403203" y="5221073"/>
            <a:ext cx="3274219" cy="261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8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7340203" y="5221073"/>
            <a:ext cx="2232422" cy="261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8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756285" rtl="0" eaLnBrk="1" fontAlgn="auto" latinLnBrk="0" hangingPunct="1">
        <a:lnSpc>
          <a:spcPct val="100000"/>
        </a:lnSpc>
        <a:spcBef>
          <a:spcPct val="0"/>
        </a:spcBef>
        <a:buNone/>
        <a:defRPr sz="2975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89230" indent="-189230" algn="l" defTabSz="75628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49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67055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330960" algn="l"/>
          <a:tab pos="1330960" algn="l"/>
          <a:tab pos="1330960" algn="l"/>
          <a:tab pos="1330960" algn="l"/>
        </a:tabLst>
        <a:defRPr sz="132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944880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32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323340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1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701165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1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07899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45745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75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21310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782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628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411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9039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6822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604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450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3039" y="503057"/>
            <a:ext cx="9069586" cy="583427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3039" y="1232340"/>
            <a:ext cx="9069586" cy="393515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06016" y="5221073"/>
            <a:ext cx="2232422" cy="261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8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403203" y="5221073"/>
            <a:ext cx="3274219" cy="261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8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7340203" y="5221073"/>
            <a:ext cx="2232422" cy="261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8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756285" rtl="0" eaLnBrk="1" fontAlgn="auto" latinLnBrk="0" hangingPunct="1">
        <a:lnSpc>
          <a:spcPct val="100000"/>
        </a:lnSpc>
        <a:spcBef>
          <a:spcPct val="0"/>
        </a:spcBef>
        <a:buNone/>
        <a:defRPr sz="2975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89230" indent="-189230" algn="l" defTabSz="75628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49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67055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330960" algn="l"/>
          <a:tab pos="1330960" algn="l"/>
          <a:tab pos="1330960" algn="l"/>
          <a:tab pos="1330960" algn="l"/>
        </a:tabLst>
        <a:defRPr sz="132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944880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32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323340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1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701165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1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07899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45745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75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21310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782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628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411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9039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6822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604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450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9" Type="http://schemas.openxmlformats.org/officeDocument/2006/relationships/tags" Target="../tags/tag131.xml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jpeg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9.xml"/><Relationship Id="rId2" Type="http://schemas.openxmlformats.org/officeDocument/2006/relationships/image" Target="../media/image2.png"/><Relationship Id="rId19" Type="http://schemas.openxmlformats.org/officeDocument/2006/relationships/tags" Target="../tags/tag132.xml"/><Relationship Id="rId18" Type="http://schemas.openxmlformats.org/officeDocument/2006/relationships/image" Target="../media/image27.jpeg"/><Relationship Id="rId17" Type="http://schemas.openxmlformats.org/officeDocument/2006/relationships/image" Target="../media/image26.jpeg"/><Relationship Id="rId16" Type="http://schemas.openxmlformats.org/officeDocument/2006/relationships/image" Target="../media/image25.jpeg"/><Relationship Id="rId15" Type="http://schemas.openxmlformats.org/officeDocument/2006/relationships/image" Target="../media/image24.jpeg"/><Relationship Id="rId14" Type="http://schemas.openxmlformats.org/officeDocument/2006/relationships/image" Target="../media/image23.jpeg"/><Relationship Id="rId13" Type="http://schemas.openxmlformats.org/officeDocument/2006/relationships/image" Target="../media/image22.jpe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19.xml"/><Relationship Id="rId2" Type="http://schemas.openxmlformats.org/officeDocument/2006/relationships/image" Target="../media/image2.png"/><Relationship Id="rId19" Type="http://schemas.openxmlformats.org/officeDocument/2006/relationships/tags" Target="../tags/tag133.xml"/><Relationship Id="rId18" Type="http://schemas.openxmlformats.org/officeDocument/2006/relationships/image" Target="../media/image37.jpeg"/><Relationship Id="rId17" Type="http://schemas.openxmlformats.org/officeDocument/2006/relationships/image" Target="../media/image36.jpeg"/><Relationship Id="rId16" Type="http://schemas.openxmlformats.org/officeDocument/2006/relationships/image" Target="../media/image35.jpeg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1.jpeg"/><Relationship Id="rId11" Type="http://schemas.openxmlformats.org/officeDocument/2006/relationships/image" Target="../media/image30.jpeg"/><Relationship Id="rId10" Type="http://schemas.openxmlformats.org/officeDocument/2006/relationships/image" Target="../media/image29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8" Type="http://schemas.openxmlformats.org/officeDocument/2006/relationships/notesSlide" Target="../notesSlides/notesSlide6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34.xml"/><Relationship Id="rId25" Type="http://schemas.openxmlformats.org/officeDocument/2006/relationships/image" Target="../media/image46.png"/><Relationship Id="rId24" Type="http://schemas.openxmlformats.org/officeDocument/2006/relationships/image" Target="../media/image45.png"/><Relationship Id="rId23" Type="http://schemas.openxmlformats.org/officeDocument/2006/relationships/image" Target="../media/image44.png"/><Relationship Id="rId22" Type="http://schemas.openxmlformats.org/officeDocument/2006/relationships/image" Target="../media/image43.jpeg"/><Relationship Id="rId21" Type="http://schemas.openxmlformats.org/officeDocument/2006/relationships/image" Target="../media/image42.jpeg"/><Relationship Id="rId20" Type="http://schemas.openxmlformats.org/officeDocument/2006/relationships/image" Target="../media/image41.jpeg"/><Relationship Id="rId2" Type="http://schemas.openxmlformats.org/officeDocument/2006/relationships/image" Target="../media/image2.png"/><Relationship Id="rId19" Type="http://schemas.openxmlformats.org/officeDocument/2006/relationships/image" Target="../media/image40.jpeg"/><Relationship Id="rId18" Type="http://schemas.openxmlformats.org/officeDocument/2006/relationships/image" Target="../media/image39.jpeg"/><Relationship Id="rId17" Type="http://schemas.openxmlformats.org/officeDocument/2006/relationships/image" Target="../media/image38.jpeg"/><Relationship Id="rId16" Type="http://schemas.openxmlformats.org/officeDocument/2006/relationships/image" Target="../media/image16.png"/><Relationship Id="rId15" Type="http://schemas.openxmlformats.org/officeDocument/2006/relationships/image" Target="../media/image15.jpeg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9" Type="http://schemas.openxmlformats.org/officeDocument/2006/relationships/notesSlide" Target="../notesSlides/notesSlide7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135.xml"/><Relationship Id="rId26" Type="http://schemas.openxmlformats.org/officeDocument/2006/relationships/image" Target="../media/image55.png"/><Relationship Id="rId25" Type="http://schemas.openxmlformats.org/officeDocument/2006/relationships/image" Target="../media/image54.png"/><Relationship Id="rId24" Type="http://schemas.openxmlformats.org/officeDocument/2006/relationships/image" Target="../media/image53.png"/><Relationship Id="rId23" Type="http://schemas.openxmlformats.org/officeDocument/2006/relationships/image" Target="../media/image52.jpeg"/><Relationship Id="rId22" Type="http://schemas.openxmlformats.org/officeDocument/2006/relationships/image" Target="../media/image51.jpeg"/><Relationship Id="rId21" Type="http://schemas.openxmlformats.org/officeDocument/2006/relationships/image" Target="../media/image50.jpeg"/><Relationship Id="rId20" Type="http://schemas.openxmlformats.org/officeDocument/2006/relationships/image" Target="../media/image49.jpeg"/><Relationship Id="rId2" Type="http://schemas.openxmlformats.org/officeDocument/2006/relationships/image" Target="../media/image2.png"/><Relationship Id="rId19" Type="http://schemas.openxmlformats.org/officeDocument/2006/relationships/image" Target="../media/image48.jpeg"/><Relationship Id="rId18" Type="http://schemas.openxmlformats.org/officeDocument/2006/relationships/image" Target="../media/image47.jpeg"/><Relationship Id="rId17" Type="http://schemas.openxmlformats.org/officeDocument/2006/relationships/image" Target="../media/image18.png"/><Relationship Id="rId16" Type="http://schemas.openxmlformats.org/officeDocument/2006/relationships/image" Target="../media/image16.png"/><Relationship Id="rId15" Type="http://schemas.openxmlformats.org/officeDocument/2006/relationships/image" Target="../media/image15.jpeg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8" Type="http://schemas.openxmlformats.org/officeDocument/2006/relationships/notesSlide" Target="../notesSlides/notesSlide8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36.xml"/><Relationship Id="rId25" Type="http://schemas.openxmlformats.org/officeDocument/2006/relationships/image" Target="../media/image64.png"/><Relationship Id="rId24" Type="http://schemas.openxmlformats.org/officeDocument/2006/relationships/image" Target="../media/image63.png"/><Relationship Id="rId23" Type="http://schemas.openxmlformats.org/officeDocument/2006/relationships/image" Target="../media/image62.png"/><Relationship Id="rId22" Type="http://schemas.openxmlformats.org/officeDocument/2006/relationships/image" Target="../media/image61.jpeg"/><Relationship Id="rId21" Type="http://schemas.openxmlformats.org/officeDocument/2006/relationships/image" Target="../media/image60.jpeg"/><Relationship Id="rId20" Type="http://schemas.openxmlformats.org/officeDocument/2006/relationships/image" Target="../media/image59.jpeg"/><Relationship Id="rId2" Type="http://schemas.openxmlformats.org/officeDocument/2006/relationships/image" Target="../media/image2.png"/><Relationship Id="rId19" Type="http://schemas.openxmlformats.org/officeDocument/2006/relationships/image" Target="../media/image58.jpeg"/><Relationship Id="rId18" Type="http://schemas.openxmlformats.org/officeDocument/2006/relationships/image" Target="../media/image57.jpeg"/><Relationship Id="rId17" Type="http://schemas.openxmlformats.org/officeDocument/2006/relationships/image" Target="../media/image56.jpeg"/><Relationship Id="rId16" Type="http://schemas.openxmlformats.org/officeDocument/2006/relationships/image" Target="../media/image16.png"/><Relationship Id="rId15" Type="http://schemas.openxmlformats.org/officeDocument/2006/relationships/image" Target="../media/image15.jpeg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3.png"/><Relationship Id="rId23" Type="http://schemas.openxmlformats.org/officeDocument/2006/relationships/notesSlide" Target="../notesSlides/notesSlide9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137.xml"/><Relationship Id="rId20" Type="http://schemas.openxmlformats.org/officeDocument/2006/relationships/image" Target="../media/image73.png"/><Relationship Id="rId2" Type="http://schemas.openxmlformats.org/officeDocument/2006/relationships/image" Target="../media/image2.png"/><Relationship Id="rId19" Type="http://schemas.openxmlformats.org/officeDocument/2006/relationships/image" Target="../media/image72.png"/><Relationship Id="rId18" Type="http://schemas.openxmlformats.org/officeDocument/2006/relationships/image" Target="../media/image71.png"/><Relationship Id="rId17" Type="http://schemas.openxmlformats.org/officeDocument/2006/relationships/image" Target="../media/image70.jpeg"/><Relationship Id="rId16" Type="http://schemas.openxmlformats.org/officeDocument/2006/relationships/image" Target="../media/image69.jpeg"/><Relationship Id="rId15" Type="http://schemas.openxmlformats.org/officeDocument/2006/relationships/image" Target="../media/image68.jpeg"/><Relationship Id="rId14" Type="http://schemas.openxmlformats.org/officeDocument/2006/relationships/image" Target="../media/image67.jpeg"/><Relationship Id="rId13" Type="http://schemas.openxmlformats.org/officeDocument/2006/relationships/image" Target="../media/image66.jpeg"/><Relationship Id="rId12" Type="http://schemas.openxmlformats.org/officeDocument/2006/relationships/image" Target="../media/image65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fld id="{9A0DB2DC-4C9A-4742-B13C-FB6460FD3503}" type="slidenum">
              <a:rPr lang="en-US" altLang="zh-CN" dirty="0" err="1"/>
            </a:fld>
            <a:endParaRPr lang="en-US" altLang="zh-CN" dirty="0" err="1"/>
          </a:p>
        </p:txBody>
      </p:sp>
      <p:sp>
        <p:nvSpPr>
          <p:cNvPr id="3073" name="文本框 3072"/>
          <p:cNvSpPr txBox="1"/>
          <p:nvPr/>
        </p:nvSpPr>
        <p:spPr>
          <a:xfrm>
            <a:off x="720090" y="2339975"/>
            <a:ext cx="8669020" cy="600075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x-none" sz="2400" dirty="0" err="1"/>
              <a:t>基于</a:t>
            </a:r>
            <a:r>
              <a:rPr lang="en-US" altLang="zh-CN" sz="2400" dirty="0" err="1"/>
              <a:t>anomalydiffusion</a:t>
            </a:r>
            <a:r>
              <a:rPr lang="zh-CN" altLang="en-US" sz="2400" dirty="0" err="1"/>
              <a:t>生成类似</a:t>
            </a:r>
            <a:r>
              <a:rPr lang="zh-CN" altLang="x-none" sz="2400" dirty="0" err="1"/>
              <a:t>数据集</a:t>
            </a:r>
            <a:r>
              <a:rPr lang="en-US" altLang="zh-CN" sz="2400" dirty="0" err="1"/>
              <a:t>ZJU_Leaper</a:t>
            </a:r>
            <a:r>
              <a:rPr lang="zh-CN" altLang="en-US" sz="2400" dirty="0" err="1"/>
              <a:t>的异常图片</a:t>
            </a:r>
            <a:endParaRPr lang="zh-CN" altLang="en-US" sz="2400" dirty="0" err="1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r>
              <a:rPr lang="en-US" altLang="zh-CN"/>
              <a:t>*</a:t>
            </a:r>
            <a:endParaRPr lang="en-US" altLang="zh-CN"/>
          </a:p>
        </p:txBody>
      </p:sp>
      <p:sp>
        <p:nvSpPr>
          <p:cNvPr id="4097" name="文本框 4096"/>
          <p:cNvSpPr txBox="1"/>
          <p:nvPr/>
        </p:nvSpPr>
        <p:spPr>
          <a:xfrm>
            <a:off x="1440180" y="585470"/>
            <a:ext cx="7188200" cy="67437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defTabSz="457200">
              <a:buNone/>
              <a:tabLst>
                <a:tab pos="457200" algn="l"/>
                <a:tab pos="914400" algn="l"/>
              </a:tabLst>
            </a:pPr>
            <a:r>
              <a:rPr lang="zh-CN" altLang="x-none" dirty="0" err="1"/>
              <a:t>综上，数据集前四组均能通过微调</a:t>
            </a:r>
            <a:r>
              <a:rPr lang="en-US" altLang="zh-CN" dirty="0" err="1"/>
              <a:t>diffusion</a:t>
            </a:r>
            <a:r>
              <a:rPr lang="zh-CN" altLang="x-none" dirty="0" err="1"/>
              <a:t>模型生成异常图片，而第</a:t>
            </a:r>
            <a:r>
              <a:rPr lang="en-US" altLang="zh-CN" dirty="0" err="1"/>
              <a:t>5</a:t>
            </a:r>
            <a:r>
              <a:rPr lang="zh-CN" altLang="en-US" dirty="0" err="1"/>
              <a:t>组无法通过模型生成异常</a:t>
            </a:r>
            <a:r>
              <a:rPr lang="zh-CN" altLang="en-US" dirty="0" err="1"/>
              <a:t>图片。</a:t>
            </a:r>
            <a:endParaRPr lang="zh-CN" altLang="en-US" dirty="0" err="1"/>
          </a:p>
        </p:txBody>
      </p:sp>
      <p:sp>
        <p:nvSpPr>
          <p:cNvPr id="11" name="文本框 10"/>
          <p:cNvSpPr txBox="1"/>
          <p:nvPr/>
        </p:nvSpPr>
        <p:spPr>
          <a:xfrm>
            <a:off x="179705" y="135255"/>
            <a:ext cx="1978660" cy="36576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总结</a:t>
            </a:r>
            <a:endParaRPr lang="zh-CN" altLang="en-US" dirty="0" err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80340"/>
            <a:ext cx="10079990" cy="3536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9930" y="931812"/>
            <a:ext cx="10040764" cy="3383165"/>
            <a:chOff x="1342954" y="1529156"/>
            <a:chExt cx="7236833" cy="2438400"/>
          </a:xfrm>
        </p:grpSpPr>
        <p:sp>
          <p:nvSpPr>
            <p:cNvPr id="4" name="AutoShape 2"/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954" y="1529156"/>
              <a:ext cx="2438400" cy="24384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354" y="1529156"/>
              <a:ext cx="4798433" cy="2437249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388346" y="43694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原图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40679" y="43694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生成图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875146" y="43694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瑕疵区域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30" y="5040630"/>
            <a:ext cx="455295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055" y="179705"/>
            <a:ext cx="8693150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v2-ab863e73c19258264e5a412ef914ad67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835" y="899795"/>
            <a:ext cx="8837930" cy="39357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715" y="3341370"/>
            <a:ext cx="523875" cy="64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3775" y="2520315"/>
            <a:ext cx="337820" cy="41338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230370" y="0"/>
            <a:ext cx="2183130" cy="2670810"/>
            <a:chOff x="6733" y="-71"/>
            <a:chExt cx="3438" cy="420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3" y="-71"/>
              <a:ext cx="3439" cy="420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158" y="1843"/>
              <a:ext cx="2512" cy="4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20" y="0"/>
            <a:ext cx="3827145" cy="5670550"/>
          </a:xfrm>
          <a:prstGeom prst="rect">
            <a:avLst/>
          </a:prstGeom>
        </p:spPr>
      </p:pic>
      <p:sp>
        <p:nvSpPr>
          <p:cNvPr id="9" name="椭圆形标注 8"/>
          <p:cNvSpPr/>
          <p:nvPr/>
        </p:nvSpPr>
        <p:spPr>
          <a:xfrm>
            <a:off x="3583305" y="45085"/>
            <a:ext cx="3317240" cy="2663825"/>
          </a:xfrm>
          <a:prstGeom prst="wedgeEllipseCallout">
            <a:avLst>
              <a:gd name="adj1" fmla="val 53224"/>
              <a:gd name="adj2" fmla="val 79177"/>
            </a:avLst>
          </a:prstGeom>
          <a:noFill/>
          <a:ln>
            <a:solidFill>
              <a:srgbClr val="73330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02785" y="2745105"/>
            <a:ext cx="1459865" cy="347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多头</a:t>
            </a:r>
            <a:r>
              <a:rPr lang="zh-CN" altLang="en-US"/>
              <a:t>注意力</a:t>
            </a:r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800225" y="1497330"/>
            <a:ext cx="1830070" cy="3000375"/>
            <a:chOff x="1837" y="3067"/>
            <a:chExt cx="2882" cy="472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6" y="3741"/>
              <a:ext cx="2098" cy="405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837" y="3067"/>
              <a:ext cx="2882" cy="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标准点乘</a:t>
              </a:r>
              <a:r>
                <a:rPr lang="zh-CN" altLang="en-US"/>
                <a:t>注意力</a:t>
              </a:r>
              <a:endParaRPr lang="zh-CN" altLang="en-US"/>
            </a:p>
          </p:txBody>
        </p:sp>
      </p:grpSp>
      <p:sp>
        <p:nvSpPr>
          <p:cNvPr id="11" name="椭圆形标注 10"/>
          <p:cNvSpPr/>
          <p:nvPr/>
        </p:nvSpPr>
        <p:spPr>
          <a:xfrm>
            <a:off x="1440180" y="1845310"/>
            <a:ext cx="2419985" cy="2771775"/>
          </a:xfrm>
          <a:prstGeom prst="wedgeEllipseCallout">
            <a:avLst>
              <a:gd name="adj1" fmla="val 72277"/>
              <a:gd name="adj2" fmla="val -6095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0235" y="44450"/>
            <a:ext cx="381000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35635" y="584835"/>
            <a:ext cx="8373110" cy="212471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en-US" altLang="zh-CN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stable diffusion</a:t>
            </a:r>
            <a:r>
              <a:rPr lang="zh-CN" altLang="en-US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是一个</a:t>
            </a:r>
            <a:r>
              <a:rPr lang="en-US" altLang="zh-CN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LDM</a:t>
            </a:r>
            <a:r>
              <a:rPr lang="zh-CN" altLang="en-US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，在一个预训练的、学习的</a:t>
            </a:r>
            <a:r>
              <a:rPr lang="en-US" altLang="zh-CN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(</a:t>
            </a:r>
            <a:r>
              <a:rPr lang="zh-CN" altLang="en-US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和固定的</a:t>
            </a:r>
            <a:r>
              <a:rPr lang="en-US" altLang="zh-CN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)</a:t>
            </a:r>
            <a:r>
              <a:rPr lang="zh-CN" altLang="en-US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自编码器的潜在空间中运行。虽然大部分的语义组合是由</a:t>
            </a:r>
            <a:r>
              <a:rPr lang="en-US" altLang="zh-CN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LDM[38]</a:t>
            </a:r>
            <a:r>
              <a:rPr lang="zh-CN" altLang="en-US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完成的，但我们可以通过改进自编码器来改善生成图像中的局部高频细节。为此，我们以更大的批量</a:t>
            </a:r>
            <a:r>
              <a:rPr lang="en-US" altLang="zh-CN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(256 vs 9)</a:t>
            </a:r>
            <a:r>
              <a:rPr lang="zh-CN" altLang="en-US" sz="1800" b="0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训练用于原始稳定扩散的相同自编码器架构，并使用指数移动平均跟踪权重。</a:t>
            </a:r>
            <a:endParaRPr lang="zh-CN" altLang="en-US" sz="1800" b="0" i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1430" y="-187325"/>
            <a:ext cx="9762487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41647" y="-187325"/>
            <a:ext cx="9416332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fld id="{9A0DB2DC-4C9A-4742-B13C-FB6460FD3503}" type="slidenum">
              <a:rPr lang="en-US" altLang="zh-CN" dirty="0" err="1"/>
            </a:fld>
            <a:endParaRPr lang="en-US" altLang="zh-CN" dirty="0" err="1"/>
          </a:p>
        </p:txBody>
      </p:sp>
      <p:sp>
        <p:nvSpPr>
          <p:cNvPr id="3073" name="文本框 3072"/>
          <p:cNvSpPr txBox="1"/>
          <p:nvPr/>
        </p:nvSpPr>
        <p:spPr>
          <a:xfrm>
            <a:off x="450215" y="2475230"/>
            <a:ext cx="9161780" cy="252349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l" defTabSz="457200">
              <a:buNone/>
              <a:tabLst>
                <a:tab pos="457200" algn="l"/>
                <a:tab pos="914400" algn="l"/>
              </a:tabLst>
            </a:pPr>
            <a:r>
              <a:rPr lang="zh-CN" altLang="x-none" dirty="0" err="1"/>
              <a:t>数据集</a:t>
            </a:r>
            <a:r>
              <a:rPr lang="en-US" altLang="zh-CN" dirty="0" err="1"/>
              <a:t>ZJU_Leaper</a:t>
            </a:r>
            <a:r>
              <a:rPr lang="zh-CN" altLang="en-US" dirty="0" err="1"/>
              <a:t>图片</a:t>
            </a:r>
            <a:r>
              <a:rPr lang="zh-CN" altLang="en-US" dirty="0" err="1"/>
              <a:t>类型：</a:t>
            </a:r>
            <a:endParaRPr lang="zh-CN" altLang="en-US" dirty="0" err="1"/>
          </a:p>
          <a:p>
            <a:pPr lvl="1" algn="l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第</a:t>
            </a:r>
            <a:r>
              <a:rPr lang="en-US" altLang="zh-CN" dirty="0" err="1"/>
              <a:t> 1 </a:t>
            </a:r>
            <a:r>
              <a:rPr lang="zh-CN" altLang="en-US" dirty="0" err="1"/>
              <a:t>组：白色素色、粗条纹、细条纹；</a:t>
            </a:r>
            <a:r>
              <a:rPr lang="en-US" altLang="zh-CN" dirty="0" err="1"/>
              <a:t>  </a:t>
            </a:r>
            <a:endParaRPr lang="en-US" altLang="zh-CN" dirty="0" err="1"/>
          </a:p>
          <a:p>
            <a:pPr lvl="1" algn="l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第</a:t>
            </a:r>
            <a:r>
              <a:rPr lang="en-US" altLang="zh-CN" dirty="0" err="1"/>
              <a:t> 2 </a:t>
            </a:r>
            <a:r>
              <a:rPr lang="zh-CN" altLang="en-US" dirty="0" err="1"/>
              <a:t>组：圆点图案、千鸟格、方格纹、结图案；</a:t>
            </a:r>
            <a:r>
              <a:rPr lang="en-US" altLang="zh-CN" dirty="0" err="1"/>
              <a:t>  </a:t>
            </a:r>
            <a:endParaRPr lang="en-US" altLang="zh-CN" dirty="0" err="1"/>
          </a:p>
          <a:p>
            <a:pPr lvl="1" algn="l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第</a:t>
            </a:r>
            <a:r>
              <a:rPr lang="en-US" altLang="zh-CN" dirty="0" err="1"/>
              <a:t> 3 </a:t>
            </a:r>
            <a:r>
              <a:rPr lang="zh-CN" altLang="en-US" dirty="0" err="1"/>
              <a:t>组：斜纹格子、蓝色格子、棕色格子、灰色格子、红色格子；</a:t>
            </a:r>
            <a:r>
              <a:rPr lang="en-US" altLang="zh-CN" dirty="0" err="1"/>
              <a:t>  </a:t>
            </a:r>
            <a:endParaRPr lang="en-US" altLang="zh-CN" dirty="0" err="1"/>
          </a:p>
          <a:p>
            <a:pPr lvl="1" algn="l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第</a:t>
            </a:r>
            <a:r>
              <a:rPr lang="en-US" altLang="zh-CN" dirty="0" err="1"/>
              <a:t> 4 </a:t>
            </a:r>
            <a:r>
              <a:rPr lang="zh-CN" altLang="en-US" dirty="0" err="1"/>
              <a:t>组：花卉图案</a:t>
            </a:r>
            <a:r>
              <a:rPr lang="en-US" altLang="zh-CN" dirty="0" err="1"/>
              <a:t> 1</a:t>
            </a:r>
            <a:r>
              <a:rPr lang="zh-CN" altLang="en-US" dirty="0" err="1"/>
              <a:t>、花卉图案</a:t>
            </a:r>
            <a:r>
              <a:rPr lang="en-US" altLang="zh-CN" dirty="0" err="1"/>
              <a:t> 2</a:t>
            </a:r>
            <a:r>
              <a:rPr lang="zh-CN" altLang="en-US" dirty="0" err="1"/>
              <a:t>、花卉图案</a:t>
            </a:r>
            <a:r>
              <a:rPr lang="en-US" altLang="zh-CN" dirty="0" err="1"/>
              <a:t> 3</a:t>
            </a:r>
            <a:r>
              <a:rPr lang="zh-CN" altLang="en-US" dirty="0" err="1"/>
              <a:t>；</a:t>
            </a:r>
            <a:r>
              <a:rPr lang="en-US" altLang="zh-CN" dirty="0" err="1"/>
              <a:t>  </a:t>
            </a:r>
            <a:endParaRPr lang="en-US" altLang="zh-CN" dirty="0" err="1"/>
          </a:p>
          <a:p>
            <a:pPr lvl="1" algn="l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第</a:t>
            </a:r>
            <a:r>
              <a:rPr lang="en-US" altLang="zh-CN" dirty="0" err="1"/>
              <a:t> 5 </a:t>
            </a:r>
            <a:r>
              <a:rPr lang="zh-CN" altLang="en-US" dirty="0" err="1"/>
              <a:t>组：图案</a:t>
            </a:r>
            <a:r>
              <a:rPr lang="en-US" altLang="zh-CN" dirty="0" err="1"/>
              <a:t> 1</a:t>
            </a:r>
            <a:r>
              <a:rPr lang="zh-CN" altLang="en-US" dirty="0" err="1"/>
              <a:t>、图案</a:t>
            </a:r>
            <a:r>
              <a:rPr lang="en-US" altLang="zh-CN" dirty="0" err="1"/>
              <a:t> 2</a:t>
            </a:r>
            <a:r>
              <a:rPr lang="zh-CN" altLang="en-US" dirty="0" err="1"/>
              <a:t>、图案</a:t>
            </a:r>
            <a:r>
              <a:rPr lang="en-US" altLang="zh-CN" dirty="0" err="1"/>
              <a:t> 3</a:t>
            </a:r>
            <a:r>
              <a:rPr lang="zh-CN" altLang="en-US" dirty="0" err="1"/>
              <a:t>、图案</a:t>
            </a:r>
            <a:r>
              <a:rPr lang="en-US" altLang="zh-CN" dirty="0" err="1"/>
              <a:t> 4</a:t>
            </a:r>
            <a:r>
              <a:rPr lang="zh-CN" altLang="en-US" dirty="0" err="1"/>
              <a:t>；</a:t>
            </a:r>
            <a:r>
              <a:rPr lang="en-US" altLang="zh-CN" dirty="0" err="1"/>
              <a:t>  </a:t>
            </a:r>
            <a:endParaRPr lang="en-US" altLang="zh-CN" dirty="0" err="1"/>
          </a:p>
          <a:p>
            <a:pPr lvl="1" algn="l" defTabSz="457200">
              <a:buNone/>
              <a:tabLst>
                <a:tab pos="457200" algn="l"/>
                <a:tab pos="914400" algn="l"/>
              </a:tabLst>
            </a:pPr>
            <a:endParaRPr lang="en-US" altLang="zh-CN" dirty="0" err="1"/>
          </a:p>
        </p:txBody>
      </p:sp>
      <p:sp>
        <p:nvSpPr>
          <p:cNvPr id="11" name="文本框 10"/>
          <p:cNvSpPr txBox="1"/>
          <p:nvPr/>
        </p:nvSpPr>
        <p:spPr>
          <a:xfrm>
            <a:off x="179705" y="135255"/>
            <a:ext cx="1988185" cy="36576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数据集</a:t>
            </a:r>
            <a:r>
              <a:rPr lang="zh-CN" altLang="en-US" dirty="0" err="1"/>
              <a:t>介绍：</a:t>
            </a:r>
            <a:endParaRPr lang="zh-CN" altLang="en-US" dirty="0" err="1"/>
          </a:p>
        </p:txBody>
      </p:sp>
      <p:sp>
        <p:nvSpPr>
          <p:cNvPr id="3" name="文本框 2"/>
          <p:cNvSpPr txBox="1"/>
          <p:nvPr/>
        </p:nvSpPr>
        <p:spPr>
          <a:xfrm>
            <a:off x="495300" y="1035050"/>
            <a:ext cx="9116695" cy="605155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457200">
              <a:buSzTx/>
              <a:buNone/>
              <a:tabLst>
                <a:tab pos="457200" algn="l"/>
                <a:tab pos="914400" algn="l"/>
              </a:tabLst>
            </a:pPr>
            <a:r>
              <a:rPr lang="zh-CN" altLang="x-none" sz="1800" b="0" i="0" dirty="0" err="1"/>
              <a:t>ZJU-Leaper 是一个用于织物缺陷检测的基准数据集，由浙江大学发布，包含多种缺陷类型和不同标注粒度的图像，旨在推动工业质检领域的算法研究。</a:t>
            </a:r>
            <a:endParaRPr lang="en-US" altLang="zh-CN" sz="1800" b="0" i="0" dirty="0" err="1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" y="810260"/>
            <a:ext cx="6604000" cy="1657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985" y="2745105"/>
            <a:ext cx="6559550" cy="1119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图</a:t>
            </a:r>
            <a:r>
              <a:rPr lang="en-US" altLang="zh-CN"/>
              <a:t>1</a:t>
            </a:r>
            <a:r>
              <a:rPr lang="zh-CN" altLang="en-US"/>
              <a:t>是真实有瑕疵的布料图片，图</a:t>
            </a:r>
            <a:r>
              <a:rPr lang="en-US" altLang="zh-CN"/>
              <a:t>2</a:t>
            </a:r>
            <a:r>
              <a:rPr lang="zh-CN" altLang="en-US"/>
              <a:t>白色为图</a:t>
            </a:r>
            <a:r>
              <a:rPr lang="en-US" altLang="zh-CN"/>
              <a:t>1</a:t>
            </a:r>
            <a:r>
              <a:rPr lang="zh-CN" altLang="en-US"/>
              <a:t>布料瑕疵的位置，图</a:t>
            </a:r>
            <a:r>
              <a:rPr lang="en-US" altLang="zh-CN"/>
              <a:t>3</a:t>
            </a:r>
            <a:r>
              <a:rPr lang="zh-CN" altLang="en-US"/>
              <a:t>是完好布料图片，图</a:t>
            </a:r>
            <a:r>
              <a:rPr lang="en-US" altLang="zh-CN"/>
              <a:t>4</a:t>
            </a:r>
            <a:r>
              <a:rPr lang="zh-CN" altLang="en-US"/>
              <a:t>是位置遮罩。注意</a:t>
            </a:r>
            <a:r>
              <a:rPr lang="en-US" altLang="zh-CN"/>
              <a:t>"</a:t>
            </a:r>
            <a:r>
              <a:rPr lang="zh-CN" altLang="en-US"/>
              <a:t>瑕疵</a:t>
            </a:r>
            <a:r>
              <a:rPr lang="en-US" altLang="zh-CN"/>
              <a:t>"</a:t>
            </a:r>
            <a:r>
              <a:rPr lang="zh-CN" altLang="en-US"/>
              <a:t>是指图</a:t>
            </a:r>
            <a:r>
              <a:rPr lang="en-US" altLang="zh-CN"/>
              <a:t>1</a:t>
            </a:r>
            <a:r>
              <a:rPr lang="zh-CN" altLang="en-US"/>
              <a:t>在图</a:t>
            </a:r>
            <a:r>
              <a:rPr lang="en-US" altLang="zh-CN"/>
              <a:t>2</a:t>
            </a:r>
            <a:r>
              <a:rPr lang="zh-CN" altLang="en-US"/>
              <a:t>白色位置处的地方。现在请生成一张图片，图</a:t>
            </a:r>
            <a:r>
              <a:rPr lang="en-US" altLang="zh-CN"/>
              <a:t>3</a:t>
            </a:r>
            <a:r>
              <a:rPr lang="zh-CN" altLang="en-US"/>
              <a:t>在图</a:t>
            </a:r>
            <a:r>
              <a:rPr lang="en-US" altLang="zh-CN"/>
              <a:t>4</a:t>
            </a:r>
            <a:r>
              <a:rPr lang="zh-CN" altLang="en-US"/>
              <a:t>白色位置处生成</a:t>
            </a:r>
            <a:r>
              <a:rPr lang="en-US" altLang="zh-CN"/>
              <a:t>"</a:t>
            </a:r>
            <a:r>
              <a:rPr lang="zh-CN" altLang="en-US"/>
              <a:t>瑕疵</a:t>
            </a:r>
            <a:r>
              <a:rPr lang="en-US" altLang="zh-CN"/>
              <a:t>"</a:t>
            </a:r>
            <a:r>
              <a:rPr lang="zh-CN" altLang="en-US"/>
              <a:t>，要求风格类似图</a:t>
            </a:r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en-US" altLang="zh-CN"/>
              <a:t>"</a:t>
            </a:r>
            <a:r>
              <a:rPr lang="zh-CN" altLang="en-US"/>
              <a:t>瑕疵</a:t>
            </a:r>
            <a:r>
              <a:rPr lang="en-US" altLang="zh-CN"/>
              <a:t>"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图片 6" descr="Gemini_Generated_Image_ech7srech7srech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45" y="810260"/>
            <a:ext cx="2644775" cy="26447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emini_Generated_Image_n3azynn3azynn3a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5510" y="360045"/>
            <a:ext cx="3933190" cy="3933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750" y="675005"/>
            <a:ext cx="5041900" cy="1633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图</a:t>
            </a:r>
            <a:r>
              <a:rPr lang="en-US" altLang="zh-CN"/>
              <a:t>1</a:t>
            </a:r>
            <a:r>
              <a:rPr lang="zh-CN" altLang="en-US"/>
              <a:t>是真实的有瑕疵的布料图片，图</a:t>
            </a:r>
            <a:r>
              <a:rPr lang="en-US" altLang="zh-CN"/>
              <a:t>2</a:t>
            </a:r>
            <a:r>
              <a:rPr lang="zh-CN" altLang="en-US"/>
              <a:t>白色区域为图</a:t>
            </a:r>
            <a:r>
              <a:rPr lang="en-US" altLang="zh-CN"/>
              <a:t>1</a:t>
            </a:r>
            <a:r>
              <a:rPr lang="zh-CN" altLang="en-US"/>
              <a:t>布料瑕疵的位置，图</a:t>
            </a:r>
            <a:r>
              <a:rPr lang="en-US" altLang="zh-CN"/>
              <a:t>3</a:t>
            </a:r>
            <a:r>
              <a:rPr lang="zh-CN" altLang="en-US"/>
              <a:t>是完好布料图片，图</a:t>
            </a:r>
            <a:r>
              <a:rPr lang="en-US" altLang="zh-CN"/>
              <a:t>4</a:t>
            </a:r>
            <a:r>
              <a:rPr lang="zh-CN" altLang="en-US"/>
              <a:t>是位置遮罩。注意</a:t>
            </a:r>
            <a:r>
              <a:rPr lang="en-US" altLang="zh-CN"/>
              <a:t>"</a:t>
            </a:r>
            <a:r>
              <a:rPr lang="zh-CN" altLang="en-US"/>
              <a:t>瑕疵</a:t>
            </a:r>
            <a:r>
              <a:rPr lang="en-US" altLang="zh-CN"/>
              <a:t>"</a:t>
            </a:r>
            <a:r>
              <a:rPr lang="zh-CN" altLang="en-US"/>
              <a:t>是指图</a:t>
            </a:r>
            <a:r>
              <a:rPr lang="en-US" altLang="zh-CN"/>
              <a:t>1</a:t>
            </a:r>
            <a:r>
              <a:rPr lang="zh-CN" altLang="en-US"/>
              <a:t>在图</a:t>
            </a:r>
            <a:r>
              <a:rPr lang="en-US" altLang="zh-CN"/>
              <a:t>2</a:t>
            </a:r>
            <a:r>
              <a:rPr lang="zh-CN" altLang="en-US"/>
              <a:t>白色位置处的布料褶皱。现在请修改图</a:t>
            </a:r>
            <a:r>
              <a:rPr lang="en-US" altLang="zh-CN"/>
              <a:t>3</a:t>
            </a:r>
            <a:r>
              <a:rPr lang="zh-CN" altLang="en-US"/>
              <a:t>，让图</a:t>
            </a:r>
            <a:r>
              <a:rPr lang="en-US" altLang="zh-CN"/>
              <a:t>3</a:t>
            </a:r>
            <a:r>
              <a:rPr lang="zh-CN" altLang="en-US"/>
              <a:t>在图</a:t>
            </a:r>
            <a:r>
              <a:rPr lang="en-US" altLang="zh-CN"/>
              <a:t>4</a:t>
            </a:r>
            <a:r>
              <a:rPr lang="zh-CN" altLang="en-US"/>
              <a:t>白色位置处生成</a:t>
            </a:r>
            <a:r>
              <a:rPr lang="en-US" altLang="zh-CN"/>
              <a:t>"</a:t>
            </a:r>
            <a:r>
              <a:rPr lang="zh-CN" altLang="en-US"/>
              <a:t>瑕疵</a:t>
            </a:r>
            <a:r>
              <a:rPr lang="en-US" altLang="zh-CN"/>
              <a:t>"</a:t>
            </a:r>
            <a:r>
              <a:rPr lang="zh-CN" altLang="en-US"/>
              <a:t>，要求风格与图</a:t>
            </a:r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en-US" altLang="zh-CN"/>
              <a:t>"</a:t>
            </a:r>
            <a:r>
              <a:rPr lang="zh-CN" altLang="en-US"/>
              <a:t>瑕疵</a:t>
            </a:r>
            <a:r>
              <a:rPr lang="en-US" altLang="zh-CN"/>
              <a:t>"</a:t>
            </a:r>
            <a:r>
              <a:rPr lang="zh-CN" altLang="en-US"/>
              <a:t>风格一致。要求符合实际，符合物理规律。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fld id="{9A0DB2DC-4C9A-4742-B13C-FB6460FD3503}" type="slidenum">
              <a:rPr lang="en-US" altLang="zh-CN" dirty="0" err="1"/>
            </a:fld>
            <a:endParaRPr lang="en-US" altLang="zh-CN" dirty="0" err="1"/>
          </a:p>
        </p:txBody>
      </p:sp>
      <p:sp>
        <p:nvSpPr>
          <p:cNvPr id="3073" name="文本框 3072"/>
          <p:cNvSpPr txBox="1"/>
          <p:nvPr/>
        </p:nvSpPr>
        <p:spPr>
          <a:xfrm>
            <a:off x="2700020" y="46355"/>
            <a:ext cx="1146175" cy="674688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千鸟格</a:t>
            </a:r>
            <a:br>
              <a:rPr lang="zh-CN" altLang="en-US" dirty="0" err="1">
                <a:sym typeface="+mn-ea"/>
              </a:rPr>
            </a:br>
            <a:r>
              <a:rPr lang="zh-CN" altLang="x-none" dirty="0" err="1"/>
              <a:t>原数据集</a:t>
            </a:r>
            <a:endParaRPr lang="zh-CN" altLang="x-none" dirty="0" err="1"/>
          </a:p>
        </p:txBody>
      </p:sp>
      <p:sp>
        <p:nvSpPr>
          <p:cNvPr id="3074" name="文本框 3073"/>
          <p:cNvSpPr txBox="1"/>
          <p:nvPr/>
        </p:nvSpPr>
        <p:spPr>
          <a:xfrm>
            <a:off x="6210300" y="46355"/>
            <a:ext cx="1600200" cy="803275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en-US" dirty="0" err="1">
                <a:sym typeface="+mn-ea"/>
              </a:rPr>
              <a:t>千鸟格</a:t>
            </a:r>
            <a:endParaRPr lang="en-US" altLang="zh-CN" dirty="0" err="1"/>
          </a:p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x-none" dirty="0" err="1"/>
              <a:t>生成数据集</a:t>
            </a:r>
            <a:endParaRPr lang="zh-CN" altLang="x-none" dirty="0" err="1"/>
          </a:p>
        </p:txBody>
      </p:sp>
      <p:grpSp>
        <p:nvGrpSpPr>
          <p:cNvPr id="10" name="组合 9"/>
          <p:cNvGrpSpPr/>
          <p:nvPr/>
        </p:nvGrpSpPr>
        <p:grpSpPr>
          <a:xfrm rot="0">
            <a:off x="5445125" y="748030"/>
            <a:ext cx="3070225" cy="4759960"/>
            <a:chOff x="7512" y="1188"/>
            <a:chExt cx="4835" cy="7496"/>
          </a:xfrm>
        </p:grpSpPr>
        <p:pic>
          <p:nvPicPr>
            <p:cNvPr id="3075" name="图片 30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13" y="1188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1" name="图片 30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3" y="3723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2" name="图片 30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" y="6258"/>
              <a:ext cx="4835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 rot="0">
            <a:off x="1710055" y="758825"/>
            <a:ext cx="3160395" cy="4736465"/>
            <a:chOff x="567" y="675"/>
            <a:chExt cx="4977" cy="7459"/>
          </a:xfrm>
        </p:grpSpPr>
        <p:pic>
          <p:nvPicPr>
            <p:cNvPr id="3077" name="图片 30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8" y="68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0" name="图片 30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8" y="3193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" y="67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" y="3190"/>
              <a:ext cx="2426" cy="2429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" y="5708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8" y="5701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sp>
        <p:nvSpPr>
          <p:cNvPr id="11" name="文本框 10"/>
          <p:cNvSpPr txBox="1"/>
          <p:nvPr/>
        </p:nvSpPr>
        <p:spPr>
          <a:xfrm>
            <a:off x="179705" y="135255"/>
            <a:ext cx="1410970" cy="36576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正常</a:t>
            </a:r>
            <a:r>
              <a:rPr lang="zh-CN" altLang="en-US" dirty="0" err="1"/>
              <a:t>情况：</a:t>
            </a:r>
            <a:endParaRPr lang="zh-CN" altLang="en-US" dirty="0" err="1"/>
          </a:p>
        </p:txBody>
      </p:sp>
      <p:pic>
        <p:nvPicPr>
          <p:cNvPr id="3" name="图片 2" descr="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125" y="704850"/>
            <a:ext cx="3289300" cy="1651000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125" y="2316480"/>
            <a:ext cx="3289300" cy="1651000"/>
          </a:xfrm>
          <a:prstGeom prst="rect">
            <a:avLst/>
          </a:prstGeom>
        </p:spPr>
      </p:pic>
      <p:pic>
        <p:nvPicPr>
          <p:cNvPr id="13" name="图片 12" descr="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5760" y="3967480"/>
            <a:ext cx="3289300" cy="1651000"/>
          </a:xfrm>
          <a:prstGeom prst="rect">
            <a:avLst/>
          </a:prstGeom>
        </p:spPr>
      </p:pic>
      <p:pic>
        <p:nvPicPr>
          <p:cNvPr id="14" name="图片 13" descr="0200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055" y="720090"/>
            <a:ext cx="1625600" cy="1625600"/>
          </a:xfrm>
          <a:prstGeom prst="rect">
            <a:avLst/>
          </a:prstGeom>
        </p:spPr>
      </p:pic>
      <p:pic>
        <p:nvPicPr>
          <p:cNvPr id="15" name="图片 14" descr="01997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0055" y="2344420"/>
            <a:ext cx="1625600" cy="1625600"/>
          </a:xfrm>
          <a:prstGeom prst="rect">
            <a:avLst/>
          </a:prstGeom>
        </p:spPr>
      </p:pic>
      <p:pic>
        <p:nvPicPr>
          <p:cNvPr id="16" name="图片 15" descr="0199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0055" y="3954780"/>
            <a:ext cx="1625600" cy="1625600"/>
          </a:xfrm>
          <a:prstGeom prst="rect">
            <a:avLst/>
          </a:prstGeom>
        </p:spPr>
      </p:pic>
      <p:pic>
        <p:nvPicPr>
          <p:cNvPr id="17" name="图片 16" descr="0199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4855" y="2333625"/>
            <a:ext cx="1633855" cy="1633855"/>
          </a:xfrm>
          <a:prstGeom prst="rect">
            <a:avLst/>
          </a:prstGeom>
        </p:spPr>
      </p:pic>
      <p:pic>
        <p:nvPicPr>
          <p:cNvPr id="18" name="图片 17" descr="01999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29940" y="3967480"/>
            <a:ext cx="1646555" cy="1646555"/>
          </a:xfrm>
          <a:prstGeom prst="rect">
            <a:avLst/>
          </a:prstGeom>
        </p:spPr>
      </p:pic>
      <p:pic>
        <p:nvPicPr>
          <p:cNvPr id="19" name="图片 18" descr="0200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84855" y="720090"/>
            <a:ext cx="1618615" cy="161861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fld id="{9A0DB2DC-4C9A-4742-B13C-FB6460FD3503}" type="slidenum">
              <a:rPr lang="en-US" altLang="zh-CN" dirty="0" err="1"/>
            </a:fld>
            <a:endParaRPr lang="en-US" altLang="zh-CN" dirty="0" err="1"/>
          </a:p>
        </p:txBody>
      </p:sp>
      <p:sp>
        <p:nvSpPr>
          <p:cNvPr id="3073" name="文本框 3072"/>
          <p:cNvSpPr txBox="1"/>
          <p:nvPr/>
        </p:nvSpPr>
        <p:spPr>
          <a:xfrm>
            <a:off x="2700020" y="179705"/>
            <a:ext cx="1146175" cy="674688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蓝色格子</a:t>
            </a:r>
            <a:r>
              <a:rPr lang="zh-CN" altLang="x-none" dirty="0" err="1"/>
              <a:t>原数据集</a:t>
            </a:r>
            <a:endParaRPr lang="zh-CN" altLang="x-none" dirty="0" err="1"/>
          </a:p>
        </p:txBody>
      </p:sp>
      <p:sp>
        <p:nvSpPr>
          <p:cNvPr id="3074" name="文本框 3073"/>
          <p:cNvSpPr txBox="1"/>
          <p:nvPr/>
        </p:nvSpPr>
        <p:spPr>
          <a:xfrm>
            <a:off x="6210300" y="135255"/>
            <a:ext cx="1600200" cy="803275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en-US" dirty="0" err="1">
                <a:sym typeface="+mn-ea"/>
              </a:rPr>
              <a:t>蓝色格子</a:t>
            </a:r>
            <a:br>
              <a:rPr lang="zh-CN" altLang="en-US" dirty="0" err="1">
                <a:sym typeface="+mn-ea"/>
              </a:rPr>
            </a:br>
            <a:r>
              <a:rPr lang="zh-CN" altLang="x-none" dirty="0" err="1"/>
              <a:t>生成的数据集</a:t>
            </a:r>
            <a:endParaRPr lang="zh-CN" altLang="x-none" dirty="0" err="1"/>
          </a:p>
        </p:txBody>
      </p:sp>
      <p:grpSp>
        <p:nvGrpSpPr>
          <p:cNvPr id="10" name="组合 9"/>
          <p:cNvGrpSpPr/>
          <p:nvPr/>
        </p:nvGrpSpPr>
        <p:grpSpPr>
          <a:xfrm rot="0">
            <a:off x="5445125" y="748030"/>
            <a:ext cx="3070225" cy="4759960"/>
            <a:chOff x="7512" y="1188"/>
            <a:chExt cx="4835" cy="7496"/>
          </a:xfrm>
        </p:grpSpPr>
        <p:pic>
          <p:nvPicPr>
            <p:cNvPr id="3075" name="图片 30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13" y="1188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1" name="图片 30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3" y="3723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2" name="图片 30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" y="6258"/>
              <a:ext cx="4835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 rot="0">
            <a:off x="1710055" y="758825"/>
            <a:ext cx="3160395" cy="4736465"/>
            <a:chOff x="567" y="675"/>
            <a:chExt cx="4977" cy="7459"/>
          </a:xfrm>
        </p:grpSpPr>
        <p:pic>
          <p:nvPicPr>
            <p:cNvPr id="3077" name="图片 30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8" y="68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0" name="图片 30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8" y="3193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" y="67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" y="3190"/>
              <a:ext cx="2426" cy="2429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" y="5708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8" y="5701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sp>
        <p:nvSpPr>
          <p:cNvPr id="11" name="文本框 10"/>
          <p:cNvSpPr txBox="1"/>
          <p:nvPr/>
        </p:nvSpPr>
        <p:spPr>
          <a:xfrm>
            <a:off x="179705" y="135255"/>
            <a:ext cx="1410970" cy="36576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正常</a:t>
            </a:r>
            <a:r>
              <a:rPr lang="zh-CN" altLang="en-US" dirty="0" err="1"/>
              <a:t>情况：</a:t>
            </a:r>
            <a:endParaRPr lang="zh-CN" altLang="en-US" dirty="0" err="1"/>
          </a:p>
        </p:txBody>
      </p:sp>
      <p:pic>
        <p:nvPicPr>
          <p:cNvPr id="3" name="图片 2" descr="0431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9940" y="765175"/>
            <a:ext cx="1648460" cy="1648460"/>
          </a:xfrm>
          <a:prstGeom prst="rect">
            <a:avLst/>
          </a:prstGeom>
        </p:spPr>
      </p:pic>
      <p:pic>
        <p:nvPicPr>
          <p:cNvPr id="4" name="图片 3" descr="0431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750" y="2385060"/>
            <a:ext cx="1644650" cy="1644650"/>
          </a:xfrm>
          <a:prstGeom prst="rect">
            <a:avLst/>
          </a:prstGeom>
        </p:spPr>
      </p:pic>
      <p:pic>
        <p:nvPicPr>
          <p:cNvPr id="13" name="图片 12" descr="0432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3750" y="3954780"/>
            <a:ext cx="1645285" cy="1645285"/>
          </a:xfrm>
          <a:prstGeom prst="rect">
            <a:avLst/>
          </a:prstGeom>
        </p:spPr>
      </p:pic>
      <p:pic>
        <p:nvPicPr>
          <p:cNvPr id="14" name="图片 13" descr="04315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3865" y="758825"/>
            <a:ext cx="1625600" cy="1625600"/>
          </a:xfrm>
          <a:prstGeom prst="rect">
            <a:avLst/>
          </a:prstGeom>
        </p:spPr>
      </p:pic>
      <p:pic>
        <p:nvPicPr>
          <p:cNvPr id="15" name="图片 14" descr="043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0055" y="2357755"/>
            <a:ext cx="1625600" cy="1625600"/>
          </a:xfrm>
          <a:prstGeom prst="rect">
            <a:avLst/>
          </a:prstGeom>
        </p:spPr>
      </p:pic>
      <p:pic>
        <p:nvPicPr>
          <p:cNvPr id="16" name="图片 15" descr="0432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0055" y="3950335"/>
            <a:ext cx="1625600" cy="1625600"/>
          </a:xfrm>
          <a:prstGeom prst="rect">
            <a:avLst/>
          </a:prstGeom>
        </p:spPr>
      </p:pic>
      <p:pic>
        <p:nvPicPr>
          <p:cNvPr id="17" name="图片 16" descr="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760" y="704850"/>
            <a:ext cx="3289300" cy="1651000"/>
          </a:xfrm>
          <a:prstGeom prst="rect">
            <a:avLst/>
          </a:prstGeom>
        </p:spPr>
      </p:pic>
      <p:pic>
        <p:nvPicPr>
          <p:cNvPr id="18" name="图片 17" descr="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760" y="2333625"/>
            <a:ext cx="3289300" cy="1651000"/>
          </a:xfrm>
          <a:prstGeom prst="rect">
            <a:avLst/>
          </a:prstGeom>
        </p:spPr>
      </p:pic>
      <p:pic>
        <p:nvPicPr>
          <p:cNvPr id="19" name="图片 18" descr="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25" y="3984625"/>
            <a:ext cx="3289300" cy="16510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fld id="{9A0DB2DC-4C9A-4742-B13C-FB6460FD3503}" type="slidenum">
              <a:rPr lang="en-US" altLang="zh-CN" dirty="0" err="1"/>
            </a:fld>
            <a:endParaRPr lang="en-US" altLang="zh-CN" dirty="0" err="1"/>
          </a:p>
        </p:txBody>
      </p:sp>
      <p:sp>
        <p:nvSpPr>
          <p:cNvPr id="3073" name="文本框 3072"/>
          <p:cNvSpPr txBox="1"/>
          <p:nvPr/>
        </p:nvSpPr>
        <p:spPr>
          <a:xfrm>
            <a:off x="2700020" y="135255"/>
            <a:ext cx="1146175" cy="674688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红色格子</a:t>
            </a:r>
            <a:r>
              <a:rPr lang="zh-CN" altLang="x-none" dirty="0" err="1"/>
              <a:t>原数据集</a:t>
            </a:r>
            <a:endParaRPr lang="zh-CN" altLang="x-none" dirty="0" err="1"/>
          </a:p>
        </p:txBody>
      </p:sp>
      <p:sp>
        <p:nvSpPr>
          <p:cNvPr id="3074" name="文本框 3073"/>
          <p:cNvSpPr txBox="1"/>
          <p:nvPr/>
        </p:nvSpPr>
        <p:spPr>
          <a:xfrm>
            <a:off x="6210300" y="90805"/>
            <a:ext cx="1600200" cy="803275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en-US" dirty="0" err="1">
                <a:sym typeface="+mn-ea"/>
              </a:rPr>
              <a:t>红色格子</a:t>
            </a:r>
            <a:endParaRPr lang="en-US" altLang="zh-CN" dirty="0" err="1"/>
          </a:p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x-none" dirty="0" err="1"/>
              <a:t>生成的数据集</a:t>
            </a:r>
            <a:endParaRPr lang="zh-CN" altLang="x-none" dirty="0" err="1"/>
          </a:p>
        </p:txBody>
      </p:sp>
      <p:grpSp>
        <p:nvGrpSpPr>
          <p:cNvPr id="10" name="组合 9"/>
          <p:cNvGrpSpPr/>
          <p:nvPr/>
        </p:nvGrpSpPr>
        <p:grpSpPr>
          <a:xfrm rot="0">
            <a:off x="5445125" y="748030"/>
            <a:ext cx="3070225" cy="4759960"/>
            <a:chOff x="7512" y="1188"/>
            <a:chExt cx="4835" cy="7496"/>
          </a:xfrm>
        </p:grpSpPr>
        <p:pic>
          <p:nvPicPr>
            <p:cNvPr id="3075" name="图片 30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13" y="1188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1" name="图片 30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3" y="3723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2" name="图片 30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" y="6258"/>
              <a:ext cx="4835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pic>
        <p:nvPicPr>
          <p:cNvPr id="3080" name="图片 30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940" y="2357755"/>
            <a:ext cx="1540510" cy="154051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055" y="758825"/>
            <a:ext cx="1540510" cy="154051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055" y="2355850"/>
            <a:ext cx="1540510" cy="1542415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055" y="3954780"/>
            <a:ext cx="1540510" cy="154051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9940" y="3950335"/>
            <a:ext cx="1540510" cy="154051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79705" y="135255"/>
            <a:ext cx="1410970" cy="36576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/>
              <a:t>正常</a:t>
            </a:r>
            <a:r>
              <a:rPr lang="zh-CN" altLang="en-US" dirty="0" err="1"/>
              <a:t>情况：</a:t>
            </a:r>
            <a:endParaRPr lang="zh-CN" altLang="en-US" dirty="0" err="1"/>
          </a:p>
        </p:txBody>
      </p:sp>
      <p:pic>
        <p:nvPicPr>
          <p:cNvPr id="4099" name="图片 40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9738" y="763270"/>
            <a:ext cx="1524000" cy="1524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3" name="图片 2" descr="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5590" y="675005"/>
            <a:ext cx="3289300" cy="1651000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5590" y="2315845"/>
            <a:ext cx="3289300" cy="1651000"/>
          </a:xfrm>
          <a:prstGeom prst="rect">
            <a:avLst/>
          </a:prstGeom>
        </p:spPr>
      </p:pic>
      <p:pic>
        <p:nvPicPr>
          <p:cNvPr id="9" name="图片 8" descr="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5590" y="3960495"/>
            <a:ext cx="3289300" cy="1651000"/>
          </a:xfrm>
          <a:prstGeom prst="rect">
            <a:avLst/>
          </a:prstGeom>
        </p:spPr>
      </p:pic>
      <p:pic>
        <p:nvPicPr>
          <p:cNvPr id="12" name="图片 11" descr="0591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9780" y="766445"/>
            <a:ext cx="1655445" cy="1655445"/>
          </a:xfrm>
          <a:prstGeom prst="rect">
            <a:avLst/>
          </a:prstGeom>
        </p:spPr>
      </p:pic>
      <p:pic>
        <p:nvPicPr>
          <p:cNvPr id="13" name="图片 12" descr="05919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19780" y="2378075"/>
            <a:ext cx="1649730" cy="1649730"/>
          </a:xfrm>
          <a:prstGeom prst="rect">
            <a:avLst/>
          </a:prstGeom>
        </p:spPr>
      </p:pic>
      <p:pic>
        <p:nvPicPr>
          <p:cNvPr id="14" name="图片 13" descr="0592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9780" y="3999230"/>
            <a:ext cx="1644015" cy="1644015"/>
          </a:xfrm>
          <a:prstGeom prst="rect">
            <a:avLst/>
          </a:prstGeom>
        </p:spPr>
      </p:pic>
      <p:pic>
        <p:nvPicPr>
          <p:cNvPr id="15" name="图片 14" descr="05917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4340" y="765175"/>
            <a:ext cx="1625600" cy="1625600"/>
          </a:xfrm>
          <a:prstGeom prst="rect">
            <a:avLst/>
          </a:prstGeom>
        </p:spPr>
      </p:pic>
      <p:pic>
        <p:nvPicPr>
          <p:cNvPr id="16" name="图片 15" descr="05919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10055" y="2385060"/>
            <a:ext cx="1625600" cy="1625600"/>
          </a:xfrm>
          <a:prstGeom prst="rect">
            <a:avLst/>
          </a:prstGeom>
        </p:spPr>
      </p:pic>
      <p:pic>
        <p:nvPicPr>
          <p:cNvPr id="17" name="图片 16" descr="0592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0055" y="4016375"/>
            <a:ext cx="1625600" cy="16256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fld id="{9A0DB2DC-4C9A-4742-B13C-FB6460FD3503}" type="slidenum">
              <a:rPr lang="en-US" altLang="zh-CN" dirty="0" err="1"/>
            </a:fld>
            <a:endParaRPr lang="en-US" altLang="zh-CN" dirty="0" err="1"/>
          </a:p>
        </p:txBody>
      </p:sp>
      <p:sp>
        <p:nvSpPr>
          <p:cNvPr id="3073" name="文本框 3072"/>
          <p:cNvSpPr txBox="1"/>
          <p:nvPr/>
        </p:nvSpPr>
        <p:spPr>
          <a:xfrm>
            <a:off x="2700020" y="46355"/>
            <a:ext cx="1146175" cy="674688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图案</a:t>
            </a:r>
            <a:r>
              <a:rPr lang="en-US" altLang="zh-CN" dirty="0" err="1">
                <a:sym typeface="+mn-ea"/>
              </a:rPr>
              <a:t> 1</a:t>
            </a:r>
            <a:br>
              <a:rPr lang="zh-CN" altLang="en-US" dirty="0" err="1">
                <a:sym typeface="+mn-ea"/>
              </a:rPr>
            </a:br>
            <a:r>
              <a:rPr lang="zh-CN" altLang="x-none" dirty="0" err="1"/>
              <a:t>原数据集</a:t>
            </a:r>
            <a:endParaRPr lang="zh-CN" altLang="x-none" dirty="0" err="1"/>
          </a:p>
        </p:txBody>
      </p:sp>
      <p:sp>
        <p:nvSpPr>
          <p:cNvPr id="3074" name="文本框 3073"/>
          <p:cNvSpPr txBox="1"/>
          <p:nvPr/>
        </p:nvSpPr>
        <p:spPr>
          <a:xfrm>
            <a:off x="6210300" y="46355"/>
            <a:ext cx="1600200" cy="803275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en-US" dirty="0" err="1">
                <a:sym typeface="+mn-ea"/>
              </a:rPr>
              <a:t>图案</a:t>
            </a:r>
            <a:r>
              <a:rPr lang="en-US" altLang="zh-CN" dirty="0" err="1">
                <a:sym typeface="+mn-ea"/>
              </a:rPr>
              <a:t> 1</a:t>
            </a:r>
            <a:endParaRPr lang="en-US" altLang="zh-CN" dirty="0" err="1"/>
          </a:p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x-none" dirty="0" err="1"/>
              <a:t>生成数据集</a:t>
            </a:r>
            <a:endParaRPr lang="zh-CN" altLang="x-none" dirty="0" err="1"/>
          </a:p>
        </p:txBody>
      </p:sp>
      <p:grpSp>
        <p:nvGrpSpPr>
          <p:cNvPr id="10" name="组合 9"/>
          <p:cNvGrpSpPr/>
          <p:nvPr/>
        </p:nvGrpSpPr>
        <p:grpSpPr>
          <a:xfrm rot="0">
            <a:off x="5445125" y="748030"/>
            <a:ext cx="3070225" cy="4759960"/>
            <a:chOff x="7512" y="1188"/>
            <a:chExt cx="4835" cy="7496"/>
          </a:xfrm>
        </p:grpSpPr>
        <p:pic>
          <p:nvPicPr>
            <p:cNvPr id="3075" name="图片 30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13" y="1188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1" name="图片 30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3" y="3723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2" name="图片 30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" y="6258"/>
              <a:ext cx="4835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 rot="0">
            <a:off x="1710055" y="758825"/>
            <a:ext cx="3160395" cy="4736465"/>
            <a:chOff x="567" y="675"/>
            <a:chExt cx="4977" cy="7459"/>
          </a:xfrm>
        </p:grpSpPr>
        <p:pic>
          <p:nvPicPr>
            <p:cNvPr id="3077" name="图片 30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8" y="68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0" name="图片 30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8" y="3193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" y="67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" y="3190"/>
              <a:ext cx="2426" cy="2429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" y="5708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8" y="5701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sp>
        <p:nvSpPr>
          <p:cNvPr id="11" name="文本框 10"/>
          <p:cNvSpPr txBox="1"/>
          <p:nvPr/>
        </p:nvSpPr>
        <p:spPr>
          <a:xfrm>
            <a:off x="179705" y="135255"/>
            <a:ext cx="1410970" cy="36576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生成失败：</a:t>
            </a:r>
            <a:endParaRPr lang="zh-CN" altLang="en-US" dirty="0" err="1"/>
          </a:p>
        </p:txBody>
      </p:sp>
      <p:pic>
        <p:nvPicPr>
          <p:cNvPr id="3" name="图片 2" descr="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125" y="704850"/>
            <a:ext cx="3289300" cy="1651000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125" y="2316480"/>
            <a:ext cx="3289300" cy="1651000"/>
          </a:xfrm>
          <a:prstGeom prst="rect">
            <a:avLst/>
          </a:prstGeom>
        </p:spPr>
      </p:pic>
      <p:pic>
        <p:nvPicPr>
          <p:cNvPr id="13" name="图片 12" descr="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5760" y="3967480"/>
            <a:ext cx="3289300" cy="1651000"/>
          </a:xfrm>
          <a:prstGeom prst="rect">
            <a:avLst/>
          </a:prstGeom>
        </p:spPr>
      </p:pic>
      <p:pic>
        <p:nvPicPr>
          <p:cNvPr id="14" name="图片 13" descr="0200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055" y="720090"/>
            <a:ext cx="1625600" cy="1625600"/>
          </a:xfrm>
          <a:prstGeom prst="rect">
            <a:avLst/>
          </a:prstGeom>
        </p:spPr>
      </p:pic>
      <p:pic>
        <p:nvPicPr>
          <p:cNvPr id="15" name="图片 14" descr="01997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0055" y="2344420"/>
            <a:ext cx="1625600" cy="1625600"/>
          </a:xfrm>
          <a:prstGeom prst="rect">
            <a:avLst/>
          </a:prstGeom>
        </p:spPr>
      </p:pic>
      <p:pic>
        <p:nvPicPr>
          <p:cNvPr id="16" name="图片 15" descr="0199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0055" y="3954780"/>
            <a:ext cx="1625600" cy="1625600"/>
          </a:xfrm>
          <a:prstGeom prst="rect">
            <a:avLst/>
          </a:prstGeom>
        </p:spPr>
      </p:pic>
      <p:pic>
        <p:nvPicPr>
          <p:cNvPr id="17" name="图片 16" descr="0199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4855" y="2336165"/>
            <a:ext cx="1633855" cy="1633855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760" y="706755"/>
            <a:ext cx="3289300" cy="1651000"/>
          </a:xfrm>
          <a:prstGeom prst="rect">
            <a:avLst/>
          </a:prstGeom>
        </p:spPr>
      </p:pic>
      <p:pic>
        <p:nvPicPr>
          <p:cNvPr id="20" name="图片 19" descr="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760" y="2345690"/>
            <a:ext cx="3289300" cy="1651000"/>
          </a:xfrm>
          <a:prstGeom prst="rect">
            <a:avLst/>
          </a:prstGeom>
        </p:spPr>
      </p:pic>
      <p:pic>
        <p:nvPicPr>
          <p:cNvPr id="21" name="图片 20" descr="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5125" y="3995420"/>
            <a:ext cx="3289300" cy="1651000"/>
          </a:xfrm>
          <a:prstGeom prst="rect">
            <a:avLst/>
          </a:prstGeom>
        </p:spPr>
      </p:pic>
      <p:pic>
        <p:nvPicPr>
          <p:cNvPr id="22" name="图片 21" descr="07857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0055" y="726440"/>
            <a:ext cx="1625600" cy="1625600"/>
          </a:xfrm>
          <a:prstGeom prst="rect">
            <a:avLst/>
          </a:prstGeom>
        </p:spPr>
      </p:pic>
      <p:pic>
        <p:nvPicPr>
          <p:cNvPr id="23" name="图片 22" descr="07859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10055" y="2336800"/>
            <a:ext cx="1625600" cy="1625600"/>
          </a:xfrm>
          <a:prstGeom prst="rect">
            <a:avLst/>
          </a:prstGeom>
        </p:spPr>
      </p:pic>
      <p:pic>
        <p:nvPicPr>
          <p:cNvPr id="24" name="图片 23" descr="0786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0055" y="3962400"/>
            <a:ext cx="1625600" cy="1625600"/>
          </a:xfrm>
          <a:prstGeom prst="rect">
            <a:avLst/>
          </a:prstGeom>
        </p:spPr>
      </p:pic>
      <p:pic>
        <p:nvPicPr>
          <p:cNvPr id="25" name="图片 24" descr="07857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19780" y="726440"/>
            <a:ext cx="1625600" cy="1625600"/>
          </a:xfrm>
          <a:prstGeom prst="rect">
            <a:avLst/>
          </a:prstGeom>
        </p:spPr>
      </p:pic>
      <p:pic>
        <p:nvPicPr>
          <p:cNvPr id="26" name="图片 25" descr="07859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35655" y="2349500"/>
            <a:ext cx="1609725" cy="1609725"/>
          </a:xfrm>
          <a:prstGeom prst="rect">
            <a:avLst/>
          </a:prstGeom>
        </p:spPr>
      </p:pic>
      <p:pic>
        <p:nvPicPr>
          <p:cNvPr id="27" name="图片 26" descr="0786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15335" y="3950335"/>
            <a:ext cx="1630045" cy="163004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fld id="{9A0DB2DC-4C9A-4742-B13C-FB6460FD3503}" type="slidenum">
              <a:rPr lang="en-US" altLang="zh-CN" dirty="0" err="1"/>
            </a:fld>
            <a:endParaRPr lang="en-US" altLang="zh-CN" dirty="0" err="1"/>
          </a:p>
        </p:txBody>
      </p:sp>
      <p:sp>
        <p:nvSpPr>
          <p:cNvPr id="3073" name="文本框 3072"/>
          <p:cNvSpPr txBox="1"/>
          <p:nvPr/>
        </p:nvSpPr>
        <p:spPr>
          <a:xfrm>
            <a:off x="2700020" y="46355"/>
            <a:ext cx="1146175" cy="674688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图案</a:t>
            </a:r>
            <a:r>
              <a:rPr lang="en-US" altLang="zh-CN" dirty="0" err="1">
                <a:sym typeface="+mn-ea"/>
              </a:rPr>
              <a:t> 2</a:t>
            </a:r>
            <a:br>
              <a:rPr lang="zh-CN" altLang="en-US" dirty="0" err="1">
                <a:sym typeface="+mn-ea"/>
              </a:rPr>
            </a:br>
            <a:r>
              <a:rPr lang="zh-CN" altLang="x-none" dirty="0" err="1"/>
              <a:t>原数据集</a:t>
            </a:r>
            <a:endParaRPr lang="zh-CN" altLang="x-none" dirty="0" err="1"/>
          </a:p>
        </p:txBody>
      </p:sp>
      <p:sp>
        <p:nvSpPr>
          <p:cNvPr id="3074" name="文本框 3073"/>
          <p:cNvSpPr txBox="1"/>
          <p:nvPr/>
        </p:nvSpPr>
        <p:spPr>
          <a:xfrm>
            <a:off x="6210300" y="46355"/>
            <a:ext cx="1600200" cy="803275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en-US" dirty="0" err="1">
                <a:sym typeface="+mn-ea"/>
              </a:rPr>
              <a:t>图案</a:t>
            </a:r>
            <a:r>
              <a:rPr lang="en-US" altLang="zh-CN" dirty="0" err="1">
                <a:sym typeface="+mn-ea"/>
              </a:rPr>
              <a:t> 2</a:t>
            </a:r>
            <a:endParaRPr lang="en-US" altLang="zh-CN" dirty="0" err="1"/>
          </a:p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x-none" dirty="0" err="1"/>
              <a:t>生成数据集</a:t>
            </a:r>
            <a:endParaRPr lang="zh-CN" altLang="x-none" dirty="0" err="1"/>
          </a:p>
        </p:txBody>
      </p:sp>
      <p:grpSp>
        <p:nvGrpSpPr>
          <p:cNvPr id="10" name="组合 9"/>
          <p:cNvGrpSpPr/>
          <p:nvPr/>
        </p:nvGrpSpPr>
        <p:grpSpPr>
          <a:xfrm rot="0">
            <a:off x="5445125" y="748030"/>
            <a:ext cx="3070225" cy="4759960"/>
            <a:chOff x="7512" y="1188"/>
            <a:chExt cx="4835" cy="7496"/>
          </a:xfrm>
        </p:grpSpPr>
        <p:pic>
          <p:nvPicPr>
            <p:cNvPr id="3075" name="图片 30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13" y="1188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1" name="图片 30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3" y="3723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2" name="图片 30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" y="6258"/>
              <a:ext cx="4835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 rot="0">
            <a:off x="1710055" y="758825"/>
            <a:ext cx="3160395" cy="4736465"/>
            <a:chOff x="567" y="675"/>
            <a:chExt cx="4977" cy="7459"/>
          </a:xfrm>
        </p:grpSpPr>
        <p:pic>
          <p:nvPicPr>
            <p:cNvPr id="3077" name="图片 30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8" y="68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0" name="图片 30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8" y="3193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" y="67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" y="3190"/>
              <a:ext cx="2426" cy="2429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" y="5708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8" y="5701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sp>
        <p:nvSpPr>
          <p:cNvPr id="11" name="文本框 10"/>
          <p:cNvSpPr txBox="1"/>
          <p:nvPr/>
        </p:nvSpPr>
        <p:spPr>
          <a:xfrm>
            <a:off x="179705" y="135255"/>
            <a:ext cx="1410970" cy="36576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生成失败：</a:t>
            </a:r>
            <a:endParaRPr lang="zh-CN" altLang="en-US" dirty="0" err="1"/>
          </a:p>
        </p:txBody>
      </p:sp>
      <p:pic>
        <p:nvPicPr>
          <p:cNvPr id="3" name="图片 2" descr="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125" y="704850"/>
            <a:ext cx="3289300" cy="1651000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125" y="2316480"/>
            <a:ext cx="3289300" cy="1651000"/>
          </a:xfrm>
          <a:prstGeom prst="rect">
            <a:avLst/>
          </a:prstGeom>
        </p:spPr>
      </p:pic>
      <p:pic>
        <p:nvPicPr>
          <p:cNvPr id="13" name="图片 12" descr="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5760" y="3967480"/>
            <a:ext cx="3289300" cy="1651000"/>
          </a:xfrm>
          <a:prstGeom prst="rect">
            <a:avLst/>
          </a:prstGeom>
        </p:spPr>
      </p:pic>
      <p:pic>
        <p:nvPicPr>
          <p:cNvPr id="14" name="图片 13" descr="0200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055" y="720090"/>
            <a:ext cx="1625600" cy="1625600"/>
          </a:xfrm>
          <a:prstGeom prst="rect">
            <a:avLst/>
          </a:prstGeom>
        </p:spPr>
      </p:pic>
      <p:pic>
        <p:nvPicPr>
          <p:cNvPr id="15" name="图片 14" descr="01997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0055" y="2344420"/>
            <a:ext cx="1625600" cy="1625600"/>
          </a:xfrm>
          <a:prstGeom prst="rect">
            <a:avLst/>
          </a:prstGeom>
        </p:spPr>
      </p:pic>
      <p:pic>
        <p:nvPicPr>
          <p:cNvPr id="16" name="图片 15" descr="0199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0055" y="3954780"/>
            <a:ext cx="1625600" cy="1625600"/>
          </a:xfrm>
          <a:prstGeom prst="rect">
            <a:avLst/>
          </a:prstGeom>
        </p:spPr>
      </p:pic>
      <p:pic>
        <p:nvPicPr>
          <p:cNvPr id="17" name="图片 16" descr="0199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4855" y="2336165"/>
            <a:ext cx="1633855" cy="1633855"/>
          </a:xfrm>
          <a:prstGeom prst="rect">
            <a:avLst/>
          </a:prstGeom>
        </p:spPr>
      </p:pic>
      <p:pic>
        <p:nvPicPr>
          <p:cNvPr id="19" name="图片 18" descr="0200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84855" y="720090"/>
            <a:ext cx="1618615" cy="1618615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760" y="676910"/>
            <a:ext cx="3289300" cy="1651000"/>
          </a:xfrm>
          <a:prstGeom prst="rect">
            <a:avLst/>
          </a:prstGeom>
        </p:spPr>
      </p:pic>
      <p:pic>
        <p:nvPicPr>
          <p:cNvPr id="20" name="图片 19" descr="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5125" y="2327910"/>
            <a:ext cx="3289300" cy="1651000"/>
          </a:xfrm>
          <a:prstGeom prst="rect">
            <a:avLst/>
          </a:prstGeom>
        </p:spPr>
      </p:pic>
      <p:pic>
        <p:nvPicPr>
          <p:cNvPr id="21" name="图片 20" descr="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45125" y="3978275"/>
            <a:ext cx="3289300" cy="1651000"/>
          </a:xfrm>
          <a:prstGeom prst="rect">
            <a:avLst/>
          </a:prstGeom>
        </p:spPr>
      </p:pic>
      <p:pic>
        <p:nvPicPr>
          <p:cNvPr id="22" name="图片 21" descr="08507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04340" y="725805"/>
            <a:ext cx="1625600" cy="1625600"/>
          </a:xfrm>
          <a:prstGeom prst="rect">
            <a:avLst/>
          </a:prstGeom>
        </p:spPr>
      </p:pic>
      <p:pic>
        <p:nvPicPr>
          <p:cNvPr id="23" name="图片 22" descr="0851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04340" y="2336800"/>
            <a:ext cx="1625600" cy="1625600"/>
          </a:xfrm>
          <a:prstGeom prst="rect">
            <a:avLst/>
          </a:prstGeom>
        </p:spPr>
      </p:pic>
      <p:pic>
        <p:nvPicPr>
          <p:cNvPr id="24" name="图片 23" descr="0851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04340" y="3954780"/>
            <a:ext cx="1625600" cy="1625600"/>
          </a:xfrm>
          <a:prstGeom prst="rect">
            <a:avLst/>
          </a:prstGeom>
        </p:spPr>
      </p:pic>
      <p:pic>
        <p:nvPicPr>
          <p:cNvPr id="25" name="图片 24" descr="08507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24225" y="725805"/>
            <a:ext cx="1601470" cy="1601470"/>
          </a:xfrm>
          <a:prstGeom prst="rect">
            <a:avLst/>
          </a:prstGeom>
        </p:spPr>
      </p:pic>
      <p:pic>
        <p:nvPicPr>
          <p:cNvPr id="26" name="图片 25" descr="08511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29940" y="2339340"/>
            <a:ext cx="1601470" cy="1601470"/>
          </a:xfrm>
          <a:prstGeom prst="rect">
            <a:avLst/>
          </a:prstGeom>
        </p:spPr>
      </p:pic>
      <p:pic>
        <p:nvPicPr>
          <p:cNvPr id="27" name="图片 26" descr="085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22955" y="3954145"/>
            <a:ext cx="1603375" cy="1603375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fld id="{9A0DB2DC-4C9A-4742-B13C-FB6460FD3503}" type="slidenum">
              <a:rPr lang="en-US" altLang="zh-CN" dirty="0" err="1"/>
            </a:fld>
            <a:endParaRPr lang="en-US" altLang="zh-CN" dirty="0" err="1"/>
          </a:p>
        </p:txBody>
      </p:sp>
      <p:sp>
        <p:nvSpPr>
          <p:cNvPr id="3073" name="文本框 3072"/>
          <p:cNvSpPr txBox="1"/>
          <p:nvPr/>
        </p:nvSpPr>
        <p:spPr>
          <a:xfrm>
            <a:off x="2700020" y="46355"/>
            <a:ext cx="1146175" cy="674688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图案</a:t>
            </a:r>
            <a:r>
              <a:rPr lang="en-US" altLang="zh-CN" dirty="0" err="1">
                <a:sym typeface="+mn-ea"/>
              </a:rPr>
              <a:t> 3</a:t>
            </a:r>
            <a:br>
              <a:rPr lang="zh-CN" altLang="en-US" dirty="0" err="1">
                <a:sym typeface="+mn-ea"/>
              </a:rPr>
            </a:br>
            <a:r>
              <a:rPr lang="zh-CN" altLang="x-none" dirty="0" err="1"/>
              <a:t>原数据集</a:t>
            </a:r>
            <a:endParaRPr lang="zh-CN" altLang="x-none" dirty="0" err="1"/>
          </a:p>
        </p:txBody>
      </p:sp>
      <p:sp>
        <p:nvSpPr>
          <p:cNvPr id="3074" name="文本框 3073"/>
          <p:cNvSpPr txBox="1"/>
          <p:nvPr/>
        </p:nvSpPr>
        <p:spPr>
          <a:xfrm>
            <a:off x="6210300" y="46355"/>
            <a:ext cx="1600200" cy="803275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en-US" dirty="0" err="1">
                <a:sym typeface="+mn-ea"/>
              </a:rPr>
              <a:t>图案</a:t>
            </a:r>
            <a:r>
              <a:rPr lang="en-US" altLang="zh-CN" dirty="0" err="1">
                <a:sym typeface="+mn-ea"/>
              </a:rPr>
              <a:t> 3</a:t>
            </a:r>
            <a:endParaRPr lang="en-US" altLang="zh-CN" dirty="0" err="1"/>
          </a:p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x-none" dirty="0" err="1"/>
              <a:t>生成数据集</a:t>
            </a:r>
            <a:endParaRPr lang="zh-CN" altLang="x-none" dirty="0" err="1"/>
          </a:p>
        </p:txBody>
      </p:sp>
      <p:grpSp>
        <p:nvGrpSpPr>
          <p:cNvPr id="10" name="组合 9"/>
          <p:cNvGrpSpPr/>
          <p:nvPr/>
        </p:nvGrpSpPr>
        <p:grpSpPr>
          <a:xfrm rot="0">
            <a:off x="5445125" y="748030"/>
            <a:ext cx="3070225" cy="4759960"/>
            <a:chOff x="7512" y="1188"/>
            <a:chExt cx="4835" cy="7496"/>
          </a:xfrm>
        </p:grpSpPr>
        <p:pic>
          <p:nvPicPr>
            <p:cNvPr id="3075" name="图片 30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13" y="1188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1" name="图片 30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3" y="3723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2" name="图片 30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" y="6258"/>
              <a:ext cx="4835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 rot="0">
            <a:off x="1710055" y="758825"/>
            <a:ext cx="3160395" cy="4736465"/>
            <a:chOff x="567" y="675"/>
            <a:chExt cx="4977" cy="7459"/>
          </a:xfrm>
        </p:grpSpPr>
        <p:pic>
          <p:nvPicPr>
            <p:cNvPr id="3077" name="图片 30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8" y="68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0" name="图片 30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8" y="3193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" y="675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" y="3190"/>
              <a:ext cx="2426" cy="2429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" y="5708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8" y="5701"/>
              <a:ext cx="2426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sp>
        <p:nvSpPr>
          <p:cNvPr id="11" name="文本框 10"/>
          <p:cNvSpPr txBox="1"/>
          <p:nvPr/>
        </p:nvSpPr>
        <p:spPr>
          <a:xfrm>
            <a:off x="179705" y="135255"/>
            <a:ext cx="1410970" cy="36576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生成失败：</a:t>
            </a:r>
            <a:endParaRPr lang="zh-CN" altLang="en-US" dirty="0" err="1"/>
          </a:p>
        </p:txBody>
      </p:sp>
      <p:pic>
        <p:nvPicPr>
          <p:cNvPr id="3" name="图片 2" descr="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125" y="704850"/>
            <a:ext cx="3289300" cy="1651000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125" y="2316480"/>
            <a:ext cx="3289300" cy="1651000"/>
          </a:xfrm>
          <a:prstGeom prst="rect">
            <a:avLst/>
          </a:prstGeom>
        </p:spPr>
      </p:pic>
      <p:pic>
        <p:nvPicPr>
          <p:cNvPr id="13" name="图片 12" descr="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5760" y="3967480"/>
            <a:ext cx="3289300" cy="1651000"/>
          </a:xfrm>
          <a:prstGeom prst="rect">
            <a:avLst/>
          </a:prstGeom>
        </p:spPr>
      </p:pic>
      <p:pic>
        <p:nvPicPr>
          <p:cNvPr id="14" name="图片 13" descr="0200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055" y="720090"/>
            <a:ext cx="1625600" cy="1625600"/>
          </a:xfrm>
          <a:prstGeom prst="rect">
            <a:avLst/>
          </a:prstGeom>
        </p:spPr>
      </p:pic>
      <p:pic>
        <p:nvPicPr>
          <p:cNvPr id="15" name="图片 14" descr="01997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0055" y="2344420"/>
            <a:ext cx="1625600" cy="1625600"/>
          </a:xfrm>
          <a:prstGeom prst="rect">
            <a:avLst/>
          </a:prstGeom>
        </p:spPr>
      </p:pic>
      <p:pic>
        <p:nvPicPr>
          <p:cNvPr id="16" name="图片 15" descr="0199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0055" y="3954780"/>
            <a:ext cx="1625600" cy="1625600"/>
          </a:xfrm>
          <a:prstGeom prst="rect">
            <a:avLst/>
          </a:prstGeom>
        </p:spPr>
      </p:pic>
      <p:pic>
        <p:nvPicPr>
          <p:cNvPr id="17" name="图片 16" descr="0199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4855" y="2336165"/>
            <a:ext cx="1633855" cy="1633855"/>
          </a:xfrm>
          <a:prstGeom prst="rect">
            <a:avLst/>
          </a:prstGeom>
        </p:spPr>
      </p:pic>
      <p:pic>
        <p:nvPicPr>
          <p:cNvPr id="12" name="图片 11" descr="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760" y="676910"/>
            <a:ext cx="3289300" cy="1651000"/>
          </a:xfrm>
          <a:prstGeom prst="rect">
            <a:avLst/>
          </a:prstGeom>
        </p:spPr>
      </p:pic>
      <p:pic>
        <p:nvPicPr>
          <p:cNvPr id="20" name="图片 19" descr="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25" y="2319020"/>
            <a:ext cx="3289300" cy="1651000"/>
          </a:xfrm>
          <a:prstGeom prst="rect">
            <a:avLst/>
          </a:prstGeom>
        </p:spPr>
      </p:pic>
      <p:pic>
        <p:nvPicPr>
          <p:cNvPr id="21" name="图片 20" descr="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5125" y="3975100"/>
            <a:ext cx="3289300" cy="1651000"/>
          </a:xfrm>
          <a:prstGeom prst="rect">
            <a:avLst/>
          </a:prstGeom>
        </p:spPr>
      </p:pic>
      <p:pic>
        <p:nvPicPr>
          <p:cNvPr id="22" name="图片 21" descr="08868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0055" y="725805"/>
            <a:ext cx="1625600" cy="1625600"/>
          </a:xfrm>
          <a:prstGeom prst="rect">
            <a:avLst/>
          </a:prstGeom>
        </p:spPr>
      </p:pic>
      <p:pic>
        <p:nvPicPr>
          <p:cNvPr id="23" name="图片 22" descr="08870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04340" y="2349500"/>
            <a:ext cx="1625600" cy="1625600"/>
          </a:xfrm>
          <a:prstGeom prst="rect">
            <a:avLst/>
          </a:prstGeom>
        </p:spPr>
      </p:pic>
      <p:pic>
        <p:nvPicPr>
          <p:cNvPr id="24" name="图片 23" descr="0887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04340" y="3975735"/>
            <a:ext cx="1625600" cy="1625600"/>
          </a:xfrm>
          <a:prstGeom prst="rect">
            <a:avLst/>
          </a:prstGeom>
        </p:spPr>
      </p:pic>
      <p:pic>
        <p:nvPicPr>
          <p:cNvPr id="25" name="图片 24" descr="08868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31210" y="732155"/>
            <a:ext cx="1625600" cy="1625600"/>
          </a:xfrm>
          <a:prstGeom prst="rect">
            <a:avLst/>
          </a:prstGeom>
        </p:spPr>
      </p:pic>
      <p:pic>
        <p:nvPicPr>
          <p:cNvPr id="26" name="图片 25" descr="0887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35655" y="2349500"/>
            <a:ext cx="1625600" cy="1625600"/>
          </a:xfrm>
          <a:prstGeom prst="rect">
            <a:avLst/>
          </a:prstGeom>
        </p:spPr>
      </p:pic>
      <p:pic>
        <p:nvPicPr>
          <p:cNvPr id="27" name="图片 26" descr="0887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23590" y="3969385"/>
            <a:ext cx="1633220" cy="1633220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 defTabSz="457200" eaLnBrk="1" hangingPunct="0">
              <a:lnSpc>
                <a:spcPct val="93000"/>
              </a:lnSpc>
              <a:spcBef>
                <a:spcPts val="15"/>
              </a:spcBef>
              <a:spcAft>
                <a:spcPts val="15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fld id="{9A0DB2DC-4C9A-4742-B13C-FB6460FD3503}" type="slidenum">
              <a:rPr lang="en-US" altLang="zh-CN" dirty="0" err="1"/>
            </a:fld>
            <a:endParaRPr lang="en-US" altLang="zh-CN" dirty="0" err="1"/>
          </a:p>
        </p:txBody>
      </p:sp>
      <p:sp>
        <p:nvSpPr>
          <p:cNvPr id="3073" name="文本框 3072"/>
          <p:cNvSpPr txBox="1"/>
          <p:nvPr/>
        </p:nvSpPr>
        <p:spPr>
          <a:xfrm>
            <a:off x="2700020" y="46355"/>
            <a:ext cx="1146175" cy="674688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图案</a:t>
            </a:r>
            <a:r>
              <a:rPr lang="en-US" altLang="zh-CN" dirty="0" err="1">
                <a:sym typeface="+mn-ea"/>
              </a:rPr>
              <a:t> 4</a:t>
            </a:r>
            <a:br>
              <a:rPr lang="zh-CN" altLang="en-US" dirty="0" err="1">
                <a:sym typeface="+mn-ea"/>
              </a:rPr>
            </a:br>
            <a:r>
              <a:rPr lang="zh-CN" altLang="x-none" dirty="0" err="1"/>
              <a:t>原数据集</a:t>
            </a:r>
            <a:endParaRPr lang="zh-CN" altLang="x-none" dirty="0" err="1"/>
          </a:p>
        </p:txBody>
      </p:sp>
      <p:sp>
        <p:nvSpPr>
          <p:cNvPr id="3074" name="文本框 3073"/>
          <p:cNvSpPr txBox="1"/>
          <p:nvPr/>
        </p:nvSpPr>
        <p:spPr>
          <a:xfrm>
            <a:off x="6210300" y="46355"/>
            <a:ext cx="1600200" cy="803275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en-US" dirty="0" err="1">
                <a:sym typeface="+mn-ea"/>
              </a:rPr>
              <a:t>图案</a:t>
            </a:r>
            <a:r>
              <a:rPr lang="en-US" altLang="zh-CN" dirty="0" err="1">
                <a:sym typeface="+mn-ea"/>
              </a:rPr>
              <a:t> 4</a:t>
            </a:r>
            <a:endParaRPr lang="en-US" altLang="zh-CN" dirty="0" err="1"/>
          </a:p>
          <a:p>
            <a:pPr algn="ctr" defTabSz="457200"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zh-CN" altLang="x-none" dirty="0" err="1"/>
              <a:t>生成数据集</a:t>
            </a:r>
            <a:endParaRPr lang="zh-CN" altLang="x-none" dirty="0" err="1"/>
          </a:p>
        </p:txBody>
      </p:sp>
      <p:grpSp>
        <p:nvGrpSpPr>
          <p:cNvPr id="10" name="组合 9"/>
          <p:cNvGrpSpPr/>
          <p:nvPr/>
        </p:nvGrpSpPr>
        <p:grpSpPr>
          <a:xfrm rot="0">
            <a:off x="5445125" y="748030"/>
            <a:ext cx="3070225" cy="4759960"/>
            <a:chOff x="7512" y="1188"/>
            <a:chExt cx="4835" cy="7496"/>
          </a:xfrm>
        </p:grpSpPr>
        <p:pic>
          <p:nvPicPr>
            <p:cNvPr id="3075" name="图片 30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13" y="1188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1" name="图片 30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3" y="3723"/>
              <a:ext cx="4834" cy="2426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3082" name="图片 30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" y="6258"/>
              <a:ext cx="4835" cy="2426"/>
            </a:xfrm>
            <a:prstGeom prst="rect">
              <a:avLst/>
            </a:prstGeom>
            <a:noFill/>
            <a:ln w="18000">
              <a:noFill/>
            </a:ln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055" y="2355850"/>
            <a:ext cx="1540510" cy="1542415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055" y="3954780"/>
            <a:ext cx="1540510" cy="154051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940" y="3950335"/>
            <a:ext cx="1540510" cy="154051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79705" y="135255"/>
            <a:ext cx="1410970" cy="36576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61002" rIns="90000" bIns="45000" anchor="t" anchorCtr="0"/>
          <a:p>
            <a:pPr algn="ctr" defTabSz="457200">
              <a:buNone/>
              <a:tabLst>
                <a:tab pos="457200" algn="l"/>
                <a:tab pos="914400" algn="l"/>
              </a:tabLst>
            </a:pPr>
            <a:r>
              <a:rPr lang="zh-CN" altLang="en-US" dirty="0" err="1">
                <a:sym typeface="+mn-ea"/>
              </a:rPr>
              <a:t>生成失败：</a:t>
            </a:r>
            <a:endParaRPr lang="zh-CN" altLang="en-US" dirty="0" err="1"/>
          </a:p>
        </p:txBody>
      </p:sp>
      <p:pic>
        <p:nvPicPr>
          <p:cNvPr id="3" name="图片 2" descr="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125" y="704850"/>
            <a:ext cx="3289300" cy="1651000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125" y="2316480"/>
            <a:ext cx="3289300" cy="1651000"/>
          </a:xfrm>
          <a:prstGeom prst="rect">
            <a:avLst/>
          </a:prstGeom>
        </p:spPr>
      </p:pic>
      <p:pic>
        <p:nvPicPr>
          <p:cNvPr id="13" name="图片 12" descr="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5760" y="3967480"/>
            <a:ext cx="3289300" cy="1651000"/>
          </a:xfrm>
          <a:prstGeom prst="rect">
            <a:avLst/>
          </a:prstGeom>
        </p:spPr>
      </p:pic>
      <p:pic>
        <p:nvPicPr>
          <p:cNvPr id="15" name="图片 14" descr="0199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055" y="2344420"/>
            <a:ext cx="1625600" cy="1625600"/>
          </a:xfrm>
          <a:prstGeom prst="rect">
            <a:avLst/>
          </a:prstGeom>
        </p:spPr>
      </p:pic>
      <p:pic>
        <p:nvPicPr>
          <p:cNvPr id="16" name="图片 15" descr="0199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0055" y="3954780"/>
            <a:ext cx="1625600" cy="1625600"/>
          </a:xfrm>
          <a:prstGeom prst="rect">
            <a:avLst/>
          </a:prstGeom>
        </p:spPr>
      </p:pic>
      <p:pic>
        <p:nvPicPr>
          <p:cNvPr id="12" name="图片 11" descr="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5125" y="720090"/>
            <a:ext cx="3289300" cy="1651000"/>
          </a:xfrm>
          <a:prstGeom prst="rect">
            <a:avLst/>
          </a:prstGeom>
        </p:spPr>
      </p:pic>
      <p:pic>
        <p:nvPicPr>
          <p:cNvPr id="20" name="图片 19" descr="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5125" y="2371090"/>
            <a:ext cx="3289300" cy="1651000"/>
          </a:xfrm>
          <a:prstGeom prst="rect">
            <a:avLst/>
          </a:prstGeom>
        </p:spPr>
      </p:pic>
      <p:pic>
        <p:nvPicPr>
          <p:cNvPr id="21" name="图片 20" descr="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5760" y="3995420"/>
            <a:ext cx="3289300" cy="1651000"/>
          </a:xfrm>
          <a:prstGeom prst="rect">
            <a:avLst/>
          </a:prstGeom>
        </p:spPr>
      </p:pic>
      <p:pic>
        <p:nvPicPr>
          <p:cNvPr id="23" name="图片 22" descr="0934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4340" y="2349500"/>
            <a:ext cx="1625600" cy="1625600"/>
          </a:xfrm>
          <a:prstGeom prst="rect">
            <a:avLst/>
          </a:prstGeom>
        </p:spPr>
      </p:pic>
      <p:pic>
        <p:nvPicPr>
          <p:cNvPr id="24" name="图片 23" descr="09350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4340" y="3960495"/>
            <a:ext cx="1625600" cy="1625600"/>
          </a:xfrm>
          <a:prstGeom prst="rect">
            <a:avLst/>
          </a:prstGeom>
        </p:spPr>
      </p:pic>
      <p:pic>
        <p:nvPicPr>
          <p:cNvPr id="22" name="图片 21" descr="0934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10055" y="704850"/>
            <a:ext cx="1646555" cy="1646555"/>
          </a:xfrm>
          <a:prstGeom prst="rect">
            <a:avLst/>
          </a:prstGeom>
        </p:spPr>
      </p:pic>
      <p:pic>
        <p:nvPicPr>
          <p:cNvPr id="25" name="图片 24" descr="0934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85490" y="698500"/>
            <a:ext cx="1648460" cy="1648460"/>
          </a:xfrm>
          <a:prstGeom prst="rect">
            <a:avLst/>
          </a:prstGeom>
        </p:spPr>
      </p:pic>
      <p:pic>
        <p:nvPicPr>
          <p:cNvPr id="26" name="图片 25" descr="09346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6605" y="2336800"/>
            <a:ext cx="1617345" cy="1617345"/>
          </a:xfrm>
          <a:prstGeom prst="rect">
            <a:avLst/>
          </a:prstGeom>
        </p:spPr>
      </p:pic>
      <p:pic>
        <p:nvPicPr>
          <p:cNvPr id="27" name="图片 26" descr="09350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19780" y="3954145"/>
            <a:ext cx="1610995" cy="161099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5ad8e499345b467a87ce9804080540f7e63161"/>
  <p:tag name="KSO_WM_NEWLAYOUT_ID" val="10"/>
</p:tagLst>
</file>

<file path=ppt/tags/tag1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AITEMPLATE_STYLE_ID" val="9f1491f4460fa492"/>
</p:tagLst>
</file>

<file path=ppt/tags/tag129.xml><?xml version="1.0" encoding="utf-8"?>
<p:tagLst xmlns:p="http://schemas.openxmlformats.org/presentationml/2006/main"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BEAUTIFY_FLAG" val="#wm#"/>
  <p:tag name="KSO_WM_TEMPLATE_SLIDE_ID" val="slide_0e3763c640ea4c6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BEAUTIFY_FLAG" val="#wm#"/>
  <p:tag name="KSO_WM_TEMPLATE_SLIDE_ID" val="slide_0e3763c640ea4c61"/>
</p:tagLst>
</file>

<file path=ppt/tags/tag131.xml><?xml version="1.0" encoding="utf-8"?>
<p:tagLst xmlns:p="http://schemas.openxmlformats.org/presentationml/2006/main"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BEAUTIFY_FLAG" val="#wm#"/>
  <p:tag name="KSO_WM_TEMPLATE_SLIDE_ID" val="slide_0e3763c640ea4c61"/>
</p:tagLst>
</file>

<file path=ppt/tags/tag132.xml><?xml version="1.0" encoding="utf-8"?>
<p:tagLst xmlns:p="http://schemas.openxmlformats.org/presentationml/2006/main"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BEAUTIFY_FLAG" val="#wm#"/>
  <p:tag name="KSO_WM_TEMPLATE_SLIDE_ID" val="slide_0e3763c640ea4c61"/>
</p:tagLst>
</file>

<file path=ppt/tags/tag133.xml><?xml version="1.0" encoding="utf-8"?>
<p:tagLst xmlns:p="http://schemas.openxmlformats.org/presentationml/2006/main"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BEAUTIFY_FLAG" val="#wm#"/>
  <p:tag name="KSO_WM_TEMPLATE_SLIDE_ID" val="slide_0e3763c640ea4c61"/>
</p:tagLst>
</file>

<file path=ppt/tags/tag134.xml><?xml version="1.0" encoding="utf-8"?>
<p:tagLst xmlns:p="http://schemas.openxmlformats.org/presentationml/2006/main"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BEAUTIFY_FLAG" val="#wm#"/>
  <p:tag name="KSO_WM_TEMPLATE_SLIDE_ID" val="slide_0e3763c640ea4c61"/>
</p:tagLst>
</file>

<file path=ppt/tags/tag135.xml><?xml version="1.0" encoding="utf-8"?>
<p:tagLst xmlns:p="http://schemas.openxmlformats.org/presentationml/2006/main"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BEAUTIFY_FLAG" val="#wm#"/>
  <p:tag name="KSO_WM_TEMPLATE_SLIDE_ID" val="slide_0e3763c640ea4c61"/>
</p:tagLst>
</file>

<file path=ppt/tags/tag136.xml><?xml version="1.0" encoding="utf-8"?>
<p:tagLst xmlns:p="http://schemas.openxmlformats.org/presentationml/2006/main"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BEAUTIFY_FLAG" val="#wm#"/>
  <p:tag name="KSO_WM_TEMPLATE_SLIDE_ID" val="slide_0e3763c640ea4c61"/>
</p:tagLst>
</file>

<file path=ppt/tags/tag137.xml><?xml version="1.0" encoding="utf-8"?>
<p:tagLst xmlns:p="http://schemas.openxmlformats.org/presentationml/2006/main"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BEAUTIFY_FLAG" val="#wm#"/>
  <p:tag name="KSO_WM_TEMPLATE_SLIDE_ID" val="slide_0e3763c640ea4c6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5ad8e499345b467a87ce9804080540f7e63161"/>
  <p:tag name="KSO_WM_NEWLAYOUT_ID" val="10"/>
</p:tagLst>
</file>

<file path=ppt/tags/tag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AITEMPLATE_STYLE_ID" val="9f1491f4460fa49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EAF6C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E28835"/>
      </a:hlink>
      <a:folHlink>
        <a:srgbClr val="9D8874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EAF6C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E28835"/>
      </a:hlink>
      <a:folHlink>
        <a:srgbClr val="9D8874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WPS 演示</Application>
  <PresentationFormat/>
  <Paragraphs>102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Times New Roman</vt:lpstr>
      <vt:lpstr>Wingdings</vt:lpstr>
      <vt:lpstr>Microsoft YaHei UI</vt:lpstr>
      <vt:lpstr>微软雅黑</vt:lpstr>
      <vt:lpstr>Arial Unicode MS</vt:lpstr>
      <vt:lpstr>-apple-system</vt:lpstr>
      <vt:lpstr>Segoe Print</vt:lpstr>
      <vt:lpstr>等线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伍旭东</cp:lastModifiedBy>
  <cp:revision>29</cp:revision>
  <dcterms:created xsi:type="dcterms:W3CDTF">2025-11-06T04:09:00Z</dcterms:created>
  <dcterms:modified xsi:type="dcterms:W3CDTF">2025-11-27T06:52:17Z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830D0CDBB5504706931DDE9ECE73AD1C_13</vt:lpwstr>
  </property>
  <property fmtid="{D5CDD505-2E9C-101B-9397-08002B2CF9AE}" pid="3" name="KSOProductBuildVer">
    <vt:lpwstr>2052-12.1.0.23542</vt:lpwstr>
  </property>
</Properties>
</file>